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trictFirstAndLastChars="0" embedTrueTypeFonts="1" saveSubsetFonts="1" autoCompressPictures="0">
  <p:sldMasterIdLst>
    <p:sldMasterId id="2147483648" r:id="rId4"/>
    <p:sldMasterId id="2147483672" r:id="rId5"/>
    <p:sldMasterId id="2147483702" r:id="rId6"/>
  </p:sldMasterIdLst>
  <p:notesMasterIdLst>
    <p:notesMasterId r:id="rId44"/>
  </p:notesMasterIdLst>
  <p:sldIdLst>
    <p:sldId id="257" r:id="rId7"/>
    <p:sldId id="356" r:id="rId8"/>
    <p:sldId id="359" r:id="rId9"/>
    <p:sldId id="325" r:id="rId10"/>
    <p:sldId id="360" r:id="rId11"/>
    <p:sldId id="361" r:id="rId12"/>
    <p:sldId id="381" r:id="rId13"/>
    <p:sldId id="263" r:id="rId14"/>
    <p:sldId id="383" r:id="rId15"/>
    <p:sldId id="384" r:id="rId16"/>
    <p:sldId id="364" r:id="rId17"/>
    <p:sldId id="365" r:id="rId18"/>
    <p:sldId id="366" r:id="rId19"/>
    <p:sldId id="367" r:id="rId20"/>
    <p:sldId id="368" r:id="rId21"/>
    <p:sldId id="369" r:id="rId22"/>
    <p:sldId id="370" r:id="rId23"/>
    <p:sldId id="375" r:id="rId24"/>
    <p:sldId id="374" r:id="rId25"/>
    <p:sldId id="371" r:id="rId26"/>
    <p:sldId id="382" r:id="rId27"/>
    <p:sldId id="372" r:id="rId28"/>
    <p:sldId id="376" r:id="rId29"/>
    <p:sldId id="346" r:id="rId30"/>
    <p:sldId id="342" r:id="rId31"/>
    <p:sldId id="328" r:id="rId32"/>
    <p:sldId id="348" r:id="rId33"/>
    <p:sldId id="289" r:id="rId34"/>
    <p:sldId id="355" r:id="rId35"/>
    <p:sldId id="326" r:id="rId36"/>
    <p:sldId id="315" r:id="rId37"/>
    <p:sldId id="336" r:id="rId38"/>
    <p:sldId id="377" r:id="rId39"/>
    <p:sldId id="379" r:id="rId40"/>
    <p:sldId id="378" r:id="rId41"/>
    <p:sldId id="380" r:id="rId42"/>
    <p:sldId id="292" r:id="rId43"/>
  </p:sldIdLst>
  <p:sldSz cx="12192000" cy="6858000"/>
  <p:notesSz cx="6858000" cy="9144000"/>
  <p:embeddedFontLst>
    <p:embeddedFont>
      <p:font typeface="Arial Black" panose="020B0A04020102020204" pitchFamily="34" charset="0"/>
      <p:bold r:id="rId45"/>
    </p:embeddedFont>
    <p:embeddedFont>
      <p:font typeface="Lato" panose="020F0502020204030203" pitchFamily="34" charset="0"/>
      <p:regular r:id="rId46"/>
      <p:bold r:id="rId47"/>
      <p:italic r:id="rId48"/>
      <p:boldItalic r:id="rId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6" roundtripDataSignature="AMtx7mh/RMTfyvu8sBpFe2htK0euKIBeLQ=="/>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ndra.anta" initials="" lastIdx="21" clrIdx="0"/>
  <p:cmAuthor id="1" name="Corbinian Buchberger" initials="" lastIdx="21" clrIdx="1"/>
  <p:cmAuthor id="2" name="Raphael Buchberger" initials="" lastIdx="5" clrIdx="2"/>
  <p:cmAuthor id="3" name="Gleb Podorozhnyy" initials="" lastIdx="1"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336"/>
    <a:srgbClr val="ED6B62"/>
    <a:srgbClr val="FFE48A"/>
    <a:srgbClr val="022A41"/>
    <a:srgbClr val="002248"/>
    <a:srgbClr val="002235"/>
    <a:srgbClr val="F7A70A"/>
    <a:srgbClr val="01A984"/>
    <a:srgbClr val="F7A80E"/>
    <a:srgbClr val="00263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5510CFF-FD0E-ECBA-2551-C4DF80D355F3}" v="1" dt="2025-05-08T10:49:18.042"/>
    <p1510:client id="{CA56FE27-564F-69E3-251F-E87FC99888C9}" v="1" dt="2025-05-07T07:53:38.990"/>
  </p1510:revLst>
</p1510:revInfo>
</file>

<file path=ppt/tableStyles.xml><?xml version="1.0" encoding="utf-8"?>
<a:tblStyleLst xmlns:a="http://schemas.openxmlformats.org/drawingml/2006/main" def="{EDDE50FB-717E-414C-A9F4-358E7722471E}">
  <a:tblStyle styleId="{EDDE50FB-717E-414C-A9F4-358E7722471E}" styleName="Table_0">
    <a:wholeTbl>
      <a:tcTxStyle b="off" i="off">
        <a:font>
          <a:latin typeface="TT Norms Pro medium"/>
          <a:ea typeface="TT Norms Pro medium"/>
          <a:cs typeface="TT Norms Pro medium"/>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6E7E7"/>
          </a:solidFill>
        </a:fill>
      </a:tcStyle>
    </a:wholeTbl>
    <a:band1H>
      <a:tcTxStyle/>
      <a:tcStyle>
        <a:tcBdr/>
        <a:fill>
          <a:solidFill>
            <a:srgbClr val="CACBCC"/>
          </a:solidFill>
        </a:fill>
      </a:tcStyle>
    </a:band1H>
    <a:band2H>
      <a:tcTxStyle/>
      <a:tcStyle>
        <a:tcBdr/>
      </a:tcStyle>
    </a:band2H>
    <a:band1V>
      <a:tcTxStyle/>
      <a:tcStyle>
        <a:tcBdr/>
        <a:fill>
          <a:solidFill>
            <a:srgbClr val="CACBCC"/>
          </a:solidFill>
        </a:fill>
      </a:tcStyle>
    </a:band1V>
    <a:band2V>
      <a:tcTxStyle/>
      <a:tcStyle>
        <a:tcBdr/>
      </a:tcStyle>
    </a:band2V>
    <a:lastCol>
      <a:tcTxStyle b="on" i="off">
        <a:font>
          <a:latin typeface="TT Norms Pro medium"/>
          <a:ea typeface="TT Norms Pro medium"/>
          <a:cs typeface="TT Norms Pro medium"/>
        </a:font>
        <a:schemeClr val="lt1"/>
      </a:tcTxStyle>
      <a:tcStyle>
        <a:tcBdr/>
        <a:fill>
          <a:solidFill>
            <a:schemeClr val="dk1"/>
          </a:solidFill>
        </a:fill>
      </a:tcStyle>
    </a:lastCol>
    <a:firstCol>
      <a:tcTxStyle b="on" i="off">
        <a:font>
          <a:latin typeface="TT Norms Pro medium"/>
          <a:ea typeface="TT Norms Pro medium"/>
          <a:cs typeface="TT Norms Pro medium"/>
        </a:font>
        <a:schemeClr val="lt1"/>
      </a:tcTxStyle>
      <a:tcStyle>
        <a:tcBdr/>
        <a:fill>
          <a:solidFill>
            <a:schemeClr val="dk1"/>
          </a:solidFill>
        </a:fill>
      </a:tcStyle>
    </a:firstCol>
    <a:lastRow>
      <a:tcTxStyle b="on" i="off">
        <a:font>
          <a:latin typeface="TT Norms Pro medium"/>
          <a:ea typeface="TT Norms Pro medium"/>
          <a:cs typeface="TT Norms Pro medium"/>
        </a:font>
        <a:schemeClr val="lt1"/>
      </a:tcTxStyle>
      <a:tcStyle>
        <a:tcBdr>
          <a:top>
            <a:ln w="38100" cap="flat" cmpd="sng">
              <a:solidFill>
                <a:schemeClr val="lt1"/>
              </a:solidFill>
              <a:prstDash val="solid"/>
              <a:round/>
              <a:headEnd type="none" w="sm" len="sm"/>
              <a:tailEnd type="none" w="sm" len="sm"/>
            </a:ln>
          </a:top>
        </a:tcBdr>
        <a:fill>
          <a:solidFill>
            <a:schemeClr val="dk1"/>
          </a:solidFill>
        </a:fill>
      </a:tcStyle>
    </a:lastRow>
    <a:seCell>
      <a:tcTxStyle/>
      <a:tcStyle>
        <a:tcBdr/>
      </a:tcStyle>
    </a:seCell>
    <a:swCell>
      <a:tcTxStyle/>
      <a:tcStyle>
        <a:tcBdr/>
      </a:tcStyle>
    </a:swCell>
    <a:firstRow>
      <a:tcTxStyle b="on" i="off">
        <a:font>
          <a:latin typeface="TT Norms Pro medium"/>
          <a:ea typeface="TT Norms Pro medium"/>
          <a:cs typeface="TT Norms Pro medium"/>
        </a:font>
        <a:schemeClr val="lt1"/>
      </a:tcTxStyle>
      <a:tcStyle>
        <a:tcBdr>
          <a:bottom>
            <a:ln w="38100" cap="flat" cmpd="sng">
              <a:solidFill>
                <a:schemeClr val="lt1"/>
              </a:solidFill>
              <a:prstDash val="solid"/>
              <a:round/>
              <a:headEnd type="none" w="sm" len="sm"/>
              <a:tailEnd type="none" w="sm" len="sm"/>
            </a:ln>
          </a:bottom>
        </a:tcBdr>
        <a:fill>
          <a:solidFill>
            <a:schemeClr val="dk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font" Target="fonts/font3.fntdata"/><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font" Target="fonts/font1.fntdata"/><Relationship Id="rId58"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notesMaster" Target="notesMasters/notesMaster1.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font" Target="fonts/font4.fntdata"/><Relationship Id="rId56" Type="http://customschemas.google.com/relationships/presentationmetadata" Target="metadata"/><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font" Target="fonts/font2.fntdata"/><Relationship Id="rId59" Type="http://schemas.openxmlformats.org/officeDocument/2006/relationships/viewProps" Target="viewProps.xml"/><Relationship Id="rId20" Type="http://schemas.openxmlformats.org/officeDocument/2006/relationships/slide" Target="slides/slide14.xml"/><Relationship Id="rId41" Type="http://schemas.openxmlformats.org/officeDocument/2006/relationships/slide" Target="slides/slide35.xml"/><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font" Target="fonts/font5.fntdata"/><Relationship Id="rId57"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500" b="1" i="0">
                <a:solidFill>
                  <a:srgbClr val="002337"/>
                </a:solidFill>
                <a:latin typeface="Arial" panose="020B0604020202020204" pitchFamily="34" charset="0"/>
              </a:rPr>
              <a:t>CHART TITLE</a:t>
            </a:r>
          </a:p>
        </c:rich>
      </c:tx>
      <c:layout>
        <c:manualLayout>
          <c:xMode val="edge"/>
          <c:yMode val="edge"/>
          <c:x val="0.41255916700145806"/>
          <c:y val="0"/>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pl-PL"/>
        </a:p>
      </c:txPr>
    </c:title>
    <c:autoTitleDeleted val="0"/>
    <c:plotArea>
      <c:layout/>
      <c:barChart>
        <c:barDir val="col"/>
        <c:grouping val="clustered"/>
        <c:varyColors val="0"/>
        <c:ser>
          <c:idx val="0"/>
          <c:order val="0"/>
          <c:tx>
            <c:strRef>
              <c:f>Sheet1!$B$1</c:f>
              <c:strCache>
                <c:ptCount val="1"/>
                <c:pt idx="0">
                  <c:v>Series 1</c:v>
                </c:pt>
              </c:strCache>
            </c:strRef>
          </c:tx>
          <c:spPr>
            <a:solidFill>
              <a:srgbClr val="00233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002337"/>
                    </a:solidFill>
                    <a:latin typeface="TT Norms Pro Light" panose="02000803030000020003" pitchFamily="2" charset="0"/>
                    <a:ea typeface="+mn-ea"/>
                    <a:cs typeface="+mn-cs"/>
                  </a:defRPr>
                </a:pPr>
                <a:endParaRPr lang="pl-P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18EA-4E8D-A5AA-CF574B6996E3}"/>
            </c:ext>
          </c:extLst>
        </c:ser>
        <c:ser>
          <c:idx val="1"/>
          <c:order val="1"/>
          <c:tx>
            <c:strRef>
              <c:f>Sheet1!$C$1</c:f>
              <c:strCache>
                <c:ptCount val="1"/>
                <c:pt idx="0">
                  <c:v>Series 2</c:v>
                </c:pt>
              </c:strCache>
            </c:strRef>
          </c:tx>
          <c:spPr>
            <a:solidFill>
              <a:srgbClr val="00A98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002337"/>
                    </a:solidFill>
                    <a:latin typeface="TT Norms Pro Light" panose="02000803030000020003" pitchFamily="2" charset="0"/>
                    <a:ea typeface="+mn-ea"/>
                    <a:cs typeface="+mn-cs"/>
                  </a:defRPr>
                </a:pPr>
                <a:endParaRPr lang="pl-P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18EA-4E8D-A5AA-CF574B6996E3}"/>
            </c:ext>
          </c:extLst>
        </c:ser>
        <c:ser>
          <c:idx val="2"/>
          <c:order val="2"/>
          <c:tx>
            <c:strRef>
              <c:f>Sheet1!$D$1</c:f>
              <c:strCache>
                <c:ptCount val="1"/>
                <c:pt idx="0">
                  <c:v>Series 3</c:v>
                </c:pt>
              </c:strCache>
            </c:strRef>
          </c:tx>
          <c:spPr>
            <a:solidFill>
              <a:srgbClr val="FFE48B"/>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002337"/>
                    </a:solidFill>
                    <a:latin typeface="TT Norms Pro Light" panose="02000803030000020003" pitchFamily="2" charset="0"/>
                    <a:ea typeface="+mn-ea"/>
                    <a:cs typeface="+mn-cs"/>
                  </a:defRPr>
                </a:pPr>
                <a:endParaRPr lang="pl-P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18EA-4E8D-A5AA-CF574B6996E3}"/>
            </c:ext>
          </c:extLst>
        </c:ser>
        <c:dLbls>
          <c:showLegendKey val="0"/>
          <c:showVal val="1"/>
          <c:showCatName val="0"/>
          <c:showSerName val="0"/>
          <c:showPercent val="0"/>
          <c:showBubbleSize val="0"/>
        </c:dLbls>
        <c:gapWidth val="219"/>
        <c:overlap val="-27"/>
        <c:axId val="73018752"/>
        <c:axId val="73041024"/>
      </c:barChart>
      <c:catAx>
        <c:axId val="730187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002337"/>
                </a:solidFill>
                <a:latin typeface="TT Norms Pro Bold" panose="02000803030000020004" pitchFamily="2" charset="0"/>
                <a:ea typeface="+mn-ea"/>
                <a:cs typeface="+mn-cs"/>
              </a:defRPr>
            </a:pPr>
            <a:endParaRPr lang="pl-PL"/>
          </a:p>
        </c:txPr>
        <c:crossAx val="73041024"/>
        <c:crosses val="autoZero"/>
        <c:auto val="1"/>
        <c:lblAlgn val="ctr"/>
        <c:lblOffset val="100"/>
        <c:noMultiLvlLbl val="0"/>
      </c:catAx>
      <c:valAx>
        <c:axId val="73041024"/>
        <c:scaling>
          <c:orientation val="minMax"/>
        </c:scaling>
        <c:delete val="0"/>
        <c:axPos val="l"/>
        <c:majorGridlines>
          <c:spPr>
            <a:ln w="9525" cap="flat" cmpd="sng" algn="ctr">
              <a:solidFill>
                <a:srgbClr val="E6E6E6"/>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002337"/>
                </a:solidFill>
                <a:latin typeface="TT Norms Pro Light" panose="02000803030000020003" pitchFamily="2" charset="0"/>
                <a:ea typeface="+mn-ea"/>
                <a:cs typeface="+mn-cs"/>
              </a:defRPr>
            </a:pPr>
            <a:endParaRPr lang="pl-PL"/>
          </a:p>
        </c:txPr>
        <c:crossAx val="73018752"/>
        <c:crosses val="autoZero"/>
        <c:crossBetween val="between"/>
      </c:valAx>
      <c:spPr>
        <a:noFill/>
        <a:ln>
          <a:noFill/>
        </a:ln>
        <a:effectLst/>
      </c:spPr>
    </c:plotArea>
    <c:legend>
      <c:legendPos val="b"/>
      <c:layout>
        <c:manualLayout>
          <c:xMode val="edge"/>
          <c:yMode val="edge"/>
          <c:x val="0.29552552523746101"/>
          <c:y val="0.93412845896881092"/>
          <c:w val="0.40894878693928866"/>
          <c:h val="6.5871541031189584E-2"/>
        </c:manualLayout>
      </c:layout>
      <c:overlay val="0"/>
      <c:spPr>
        <a:noFill/>
        <a:ln>
          <a:noFill/>
        </a:ln>
        <a:effectLst/>
      </c:spPr>
      <c:txPr>
        <a:bodyPr rot="0" spcFirstLastPara="1" vertOverflow="ellipsis" vert="horz" wrap="square" anchor="ctr" anchorCtr="1"/>
        <a:lstStyle/>
        <a:p>
          <a:pPr>
            <a:defRPr sz="1197" b="0" i="0" u="none" strike="noStrike" kern="1200" baseline="0">
              <a:solidFill>
                <a:srgbClr val="002337"/>
              </a:solidFill>
              <a:latin typeface="TT Norms Pro Light" panose="02000803030000020003" pitchFamily="2" charset="0"/>
              <a:ea typeface="+mn-ea"/>
              <a:cs typeface="+mn-cs"/>
            </a:defRPr>
          </a:pPr>
          <a:endParaRPr lang="pl-PL"/>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pl-PL"/>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500" b="1" i="0">
                <a:solidFill>
                  <a:srgbClr val="002337"/>
                </a:solidFill>
                <a:latin typeface="Arial" panose="020B0604020202020204" pitchFamily="34" charset="0"/>
              </a:rPr>
              <a:t>SALES</a:t>
            </a:r>
          </a:p>
        </c:rich>
      </c:tx>
      <c:layout>
        <c:manualLayout>
          <c:xMode val="edge"/>
          <c:yMode val="edge"/>
          <c:x val="0.4031579225872412"/>
          <c:y val="0"/>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pl-PL"/>
        </a:p>
      </c:txPr>
    </c:title>
    <c:autoTitleDeleted val="0"/>
    <c:plotArea>
      <c:layout/>
      <c:doughnutChart>
        <c:varyColors val="1"/>
        <c:ser>
          <c:idx val="0"/>
          <c:order val="0"/>
          <c:tx>
            <c:strRef>
              <c:f>Sheet1!$B$1</c:f>
              <c:strCache>
                <c:ptCount val="1"/>
                <c:pt idx="0">
                  <c:v>Sales</c:v>
                </c:pt>
              </c:strCache>
            </c:strRef>
          </c:tx>
          <c:dPt>
            <c:idx val="0"/>
            <c:bubble3D val="0"/>
            <c:spPr>
              <a:solidFill>
                <a:srgbClr val="ED6B62"/>
              </a:solidFill>
              <a:ln w="19050">
                <a:solidFill>
                  <a:schemeClr val="lt1"/>
                </a:solidFill>
              </a:ln>
              <a:effectLst/>
            </c:spPr>
            <c:extLst>
              <c:ext xmlns:c16="http://schemas.microsoft.com/office/drawing/2014/chart" uri="{C3380CC4-5D6E-409C-BE32-E72D297353CC}">
                <c16:uniqueId val="{00000001-D339-4E59-AE9C-09D1358C29FE}"/>
              </c:ext>
            </c:extLst>
          </c:dPt>
          <c:dPt>
            <c:idx val="1"/>
            <c:bubble3D val="0"/>
            <c:spPr>
              <a:solidFill>
                <a:srgbClr val="00A984"/>
              </a:solidFill>
              <a:ln w="19050">
                <a:solidFill>
                  <a:schemeClr val="lt1"/>
                </a:solidFill>
              </a:ln>
              <a:effectLst/>
            </c:spPr>
            <c:extLst>
              <c:ext xmlns:c16="http://schemas.microsoft.com/office/drawing/2014/chart" uri="{C3380CC4-5D6E-409C-BE32-E72D297353CC}">
                <c16:uniqueId val="{00000003-D339-4E59-AE9C-09D1358C29FE}"/>
              </c:ext>
            </c:extLst>
          </c:dPt>
          <c:dPt>
            <c:idx val="2"/>
            <c:bubble3D val="0"/>
            <c:spPr>
              <a:solidFill>
                <a:srgbClr val="002337"/>
              </a:solidFill>
              <a:ln w="19050">
                <a:solidFill>
                  <a:schemeClr val="lt1"/>
                </a:solidFill>
              </a:ln>
              <a:effectLst/>
            </c:spPr>
            <c:extLst>
              <c:ext xmlns:c16="http://schemas.microsoft.com/office/drawing/2014/chart" uri="{C3380CC4-5D6E-409C-BE32-E72D297353CC}">
                <c16:uniqueId val="{00000005-D339-4E59-AE9C-09D1358C29FE}"/>
              </c:ext>
            </c:extLst>
          </c:dPt>
          <c:dPt>
            <c:idx val="3"/>
            <c:bubble3D val="0"/>
            <c:spPr>
              <a:solidFill>
                <a:srgbClr val="FFE48B"/>
              </a:solidFill>
              <a:ln w="19050">
                <a:solidFill>
                  <a:schemeClr val="lt1"/>
                </a:solidFill>
              </a:ln>
              <a:effectLst/>
            </c:spPr>
            <c:extLst>
              <c:ext xmlns:c16="http://schemas.microsoft.com/office/drawing/2014/chart" uri="{C3380CC4-5D6E-409C-BE32-E72D297353CC}">
                <c16:uniqueId val="{00000007-D339-4E59-AE9C-09D1358C29FE}"/>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8.2000000000000011</c:v>
                </c:pt>
                <c:pt idx="1">
                  <c:v>3.2</c:v>
                </c:pt>
                <c:pt idx="2">
                  <c:v>65</c:v>
                </c:pt>
                <c:pt idx="3">
                  <c:v>1.2</c:v>
                </c:pt>
              </c:numCache>
            </c:numRef>
          </c:val>
          <c:extLst>
            <c:ext xmlns:c16="http://schemas.microsoft.com/office/drawing/2014/chart" uri="{C3380CC4-5D6E-409C-BE32-E72D297353CC}">
              <c16:uniqueId val="{00000008-D339-4E59-AE9C-09D1358C29FE}"/>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layout>
        <c:manualLayout>
          <c:xMode val="edge"/>
          <c:yMode val="edge"/>
          <c:x val="9.215578798552701E-2"/>
          <c:y val="0.92494248187899952"/>
          <c:w val="0.81568842402894592"/>
          <c:h val="7.5057518121000297E-2"/>
        </c:manualLayout>
      </c:layout>
      <c:overlay val="0"/>
      <c:spPr>
        <a:noFill/>
        <a:ln>
          <a:noFill/>
        </a:ln>
        <a:effectLst/>
      </c:spPr>
      <c:txPr>
        <a:bodyPr rot="0" spcFirstLastPara="1" vertOverflow="ellipsis" vert="horz" wrap="square" anchor="ctr" anchorCtr="1"/>
        <a:lstStyle/>
        <a:p>
          <a:pPr>
            <a:defRPr sz="1197" b="0" i="0" u="none" strike="noStrike" kern="1200" baseline="0">
              <a:solidFill>
                <a:srgbClr val="002337"/>
              </a:solidFill>
              <a:latin typeface="TT Norms Pro Light" panose="02000803030000020003" pitchFamily="2" charset="0"/>
              <a:ea typeface="+mn-ea"/>
              <a:cs typeface="+mn-cs"/>
            </a:defRPr>
          </a:pPr>
          <a:endParaRPr lang="pl-PL"/>
        </a:p>
      </c:txPr>
    </c:legend>
    <c:plotVisOnly val="1"/>
    <c:dispBlanksAs val="zero"/>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pl-P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DE"/>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DE"/>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DE"/>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lvl1pPr>
              <a:defRPr b="0" i="0">
                <a:latin typeface="Arial" panose="020B0604020202020204" pitchFamily="34" charset="0"/>
                <a:cs typeface="Arial" panose="020B0604020202020204" pitchFamily="34" charset="0"/>
              </a:defRPr>
            </a:lvl1pPr>
          </a:lstStyle>
          <a:p>
            <a:pPr algn="r"/>
            <a:fld id="{00000000-1234-1234-1234-123412341234}" type="slidenum">
              <a:rPr lang="en-GB" sz="1200" smtClean="0">
                <a:solidFill>
                  <a:schemeClr val="dk1"/>
                </a:solidFill>
                <a:ea typeface="Calibri"/>
                <a:sym typeface="Calibri"/>
              </a:rPr>
              <a:pPr algn="r"/>
              <a:t>‹#›</a:t>
            </a:fld>
            <a:endParaRPr lang="en-GB" sz="1200">
              <a:solidFill>
                <a:schemeClr val="dk1"/>
              </a:solidFill>
              <a:ea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futurelearn.com/programs" TargetMode="External"/><Relationship Id="rId2" Type="http://schemas.openxmlformats.org/officeDocument/2006/relationships/slide" Target="../slides/slide25.xml"/><Relationship Id="rId1" Type="http://schemas.openxmlformats.org/officeDocument/2006/relationships/notesMaster" Target="../notesMasters/notesMaster1.xml"/><Relationship Id="rId5" Type="http://schemas.openxmlformats.org/officeDocument/2006/relationships/hyperlink" Target="https://eua.eu/101-projects/782-microbol.html" TargetMode="External"/><Relationship Id="rId4" Type="http://schemas.openxmlformats.org/officeDocument/2006/relationships/hyperlink" Target="https://www.eciu.org/news/paving-the-road-for-the-micro-credentials-movement"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media.dcu.ie/media/ECIUfullreport/"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eciu.org/for-researchers/about#smart-er"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eciu.org/eciu-university"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vimeo.com/eciuuniversity/download/321068392/ab0727615c"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6" name="Google Shape;31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latin typeface="Arial" panose="020B0604020202020204" pitchFamily="34" charset="0"/>
                <a:cs typeface="Arial" panose="020B0604020202020204" pitchFamily="34" charset="0"/>
              </a:rPr>
              <a:t>Cover – title slide</a:t>
            </a:r>
            <a:endParaRPr>
              <a:latin typeface="Arial" panose="020B0604020202020204" pitchFamily="34" charset="0"/>
              <a:cs typeface="Arial" panose="020B0604020202020204" pitchFamily="34" charset="0"/>
            </a:endParaRPr>
          </a:p>
          <a:p>
            <a:pPr marL="0" lvl="0" indent="0" algn="l" rtl="0">
              <a:spcBef>
                <a:spcPts val="0"/>
              </a:spcBef>
              <a:spcAft>
                <a:spcPts val="0"/>
              </a:spcAft>
              <a:buNone/>
            </a:pPr>
            <a:endParaRPr sz="1200">
              <a:solidFill>
                <a:schemeClr val="dk1"/>
              </a:solidFill>
              <a:latin typeface="Arial" panose="020B0604020202020204" pitchFamily="34" charset="0"/>
              <a:cs typeface="Arial" panose="020B0604020202020204" pitchFamily="34" charset="0"/>
              <a:sym typeface="Calibri"/>
            </a:endParaRPr>
          </a:p>
          <a:p>
            <a:pPr marL="0" lvl="0" indent="0" algn="l" rtl="0">
              <a:spcBef>
                <a:spcPts val="0"/>
              </a:spcBef>
              <a:spcAft>
                <a:spcPts val="0"/>
              </a:spcAft>
              <a:buNone/>
            </a:pPr>
            <a:r>
              <a:rPr lang="en-GB" sz="1200">
                <a:solidFill>
                  <a:schemeClr val="dk1"/>
                </a:solidFill>
                <a:latin typeface="Arial" panose="020B0604020202020204" pitchFamily="34" charset="0"/>
                <a:cs typeface="Arial" panose="020B0604020202020204" pitchFamily="34" charset="0"/>
                <a:sym typeface="Calibri"/>
              </a:rPr>
              <a:t>We would like to present you the ECIU University Initiative and our vision for the year 2030.</a:t>
            </a:r>
            <a:endParaRPr sz="1200">
              <a:solidFill>
                <a:schemeClr val="dk1"/>
              </a:solidFill>
              <a:latin typeface="Arial" panose="020B0604020202020204" pitchFamily="34" charset="0"/>
              <a:cs typeface="Arial" panose="020B0604020202020204" pitchFamily="34" charset="0"/>
              <a:sym typeface="Calibri"/>
            </a:endParaRPr>
          </a:p>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17" name="Google Shape;317;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0</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i="0" u="none" strike="noStrike" cap="none">
                <a:solidFill>
                  <a:schemeClr val="dk1"/>
                </a:solidFill>
                <a:effectLst/>
                <a:latin typeface="Calibri"/>
                <a:ea typeface="Calibri"/>
                <a:cs typeface="Calibri"/>
                <a:sym typeface="Calibri"/>
              </a:rPr>
              <a:t>The support of our social stakeholders – city and region municipalities, employers’ associations, innovation hubs, and technology transfer agencies is proof of our strong link to our surrounding regions, and the need to connect societal stakeholders across Europe.</a:t>
            </a:r>
            <a:endParaRPr lang="en-GB">
              <a:effectLst/>
            </a:endParaRPr>
          </a:p>
          <a:p>
            <a:endParaRPr lang="en-NL"/>
          </a:p>
        </p:txBody>
      </p:sp>
      <p:sp>
        <p:nvSpPr>
          <p:cNvPr id="4" name="Slide Number Placeholder 3"/>
          <p:cNvSpPr>
            <a:spLocks noGrp="1"/>
          </p:cNvSpPr>
          <p:nvPr>
            <p:ph type="sldNum" idx="12"/>
          </p:nvPr>
        </p:nvSpPr>
        <p:spPr/>
        <p:txBody>
          <a:bodyPr/>
          <a:lstStyle/>
          <a:p>
            <a:pPr algn="r"/>
            <a:fld id="{00000000-1234-1234-1234-123412341234}" type="slidenum">
              <a:rPr lang="en-GB" sz="1200" smtClean="0">
                <a:solidFill>
                  <a:schemeClr val="dk1"/>
                </a:solidFill>
                <a:ea typeface="Calibri"/>
                <a:sym typeface="Calibri"/>
              </a:rPr>
              <a:pPr algn="r"/>
              <a:t>10</a:t>
            </a:fld>
            <a:endParaRPr lang="en-GB" sz="1200">
              <a:solidFill>
                <a:schemeClr val="dk1"/>
              </a:solidFill>
              <a:ea typeface="Calibri"/>
              <a:sym typeface="Calibri"/>
            </a:endParaRPr>
          </a:p>
        </p:txBody>
      </p:sp>
    </p:spTree>
    <p:extLst>
      <p:ext uri="{BB962C8B-B14F-4D97-AF65-F5344CB8AC3E}">
        <p14:creationId xmlns:p14="http://schemas.microsoft.com/office/powerpoint/2010/main" val="19546708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GB" sz="1200" b="0" i="1" u="none" strike="noStrike" cap="none">
                <a:solidFill>
                  <a:schemeClr val="dk1"/>
                </a:solidFill>
                <a:effectLst/>
                <a:latin typeface="Calibri"/>
                <a:ea typeface="Calibri"/>
                <a:cs typeface="Calibri"/>
                <a:sym typeface="Calibri"/>
              </a:rPr>
              <a:t>In his Sorbonne speech in September 2017, Emmanuel Macron came up with the idea to create 20 European Universities by 2024. This was followed by a call of the Directorate of Education and Culture. </a:t>
            </a:r>
            <a:endParaRPr lang="en-GB">
              <a:effectLst/>
            </a:endParaRPr>
          </a:p>
          <a:p>
            <a:pPr rtl="0"/>
            <a:r>
              <a:rPr lang="en-GB" sz="1200" b="0" i="1" u="none" strike="noStrike" cap="none">
                <a:solidFill>
                  <a:schemeClr val="dk1"/>
                </a:solidFill>
                <a:effectLst/>
                <a:latin typeface="Calibri"/>
                <a:ea typeface="Calibri"/>
                <a:cs typeface="Calibri"/>
                <a:sym typeface="Calibri"/>
              </a:rPr>
              <a:t>ECIU, together with all partners, submitted the proposal of the ECIU University to the pilot call. </a:t>
            </a:r>
            <a:endParaRPr lang="en-GB">
              <a:effectLst/>
            </a:endParaRPr>
          </a:p>
          <a:p>
            <a:pPr rtl="0"/>
            <a:r>
              <a:rPr lang="en-GB" sz="1200" b="0" i="1" u="none" strike="noStrike" cap="none">
                <a:solidFill>
                  <a:schemeClr val="dk1"/>
                </a:solidFill>
                <a:effectLst/>
                <a:latin typeface="Calibri"/>
                <a:ea typeface="Calibri"/>
                <a:cs typeface="Calibri"/>
                <a:sym typeface="Calibri"/>
              </a:rPr>
              <a:t>In June 2019, results were announced and ECIU was one of the 17 pilot alliances. The second call for the European Universities in 2021 resulted in over 280 higher education institutions forming 41 alliances.</a:t>
            </a:r>
            <a:endParaRPr lang="en-GB">
              <a:effectLst/>
            </a:endParaRPr>
          </a:p>
          <a:p>
            <a:pPr rtl="0"/>
            <a:r>
              <a:rPr lang="en-GB" sz="1200" b="0" i="1" u="none" strike="noStrike" cap="none">
                <a:solidFill>
                  <a:schemeClr val="dk1"/>
                </a:solidFill>
                <a:effectLst/>
                <a:latin typeface="Calibri"/>
                <a:ea typeface="Calibri"/>
                <a:cs typeface="Calibri"/>
                <a:sym typeface="Calibri"/>
              </a:rPr>
              <a:t>In addition to this, H2020 SWAFS call in 2021, ensured 2 Million per alliance from DG Research and Innovation to strengthen the research pillar of the European Universities.</a:t>
            </a:r>
            <a:endParaRPr lang="en-GB">
              <a:effectLst/>
            </a:endParaRPr>
          </a:p>
          <a:p>
            <a:pPr rtl="0"/>
            <a:br>
              <a:rPr lang="en-GB"/>
            </a:br>
            <a:r>
              <a:rPr lang="en-GB" sz="1200" b="0" i="1" u="none" strike="noStrike" cap="none">
                <a:solidFill>
                  <a:schemeClr val="dk1"/>
                </a:solidFill>
                <a:effectLst/>
                <a:latin typeface="Calibri"/>
                <a:ea typeface="Calibri"/>
                <a:cs typeface="Calibri"/>
                <a:sym typeface="Calibri"/>
              </a:rPr>
              <a:t>HOW WILL EUROPEAN UNIVERSITIES LOOK LIKE IN 2025-2030?</a:t>
            </a:r>
            <a:endParaRPr lang="en-GB">
              <a:effectLst/>
            </a:endParaRPr>
          </a:p>
          <a:p>
            <a:pPr rtl="0"/>
            <a:r>
              <a:rPr lang="en-GB" sz="1200" b="0" i="1" u="none" strike="noStrike" cap="none">
                <a:solidFill>
                  <a:schemeClr val="dk1"/>
                </a:solidFill>
                <a:effectLst/>
                <a:latin typeface="Calibri"/>
                <a:ea typeface="Calibri"/>
                <a:cs typeface="Calibri"/>
                <a:sym typeface="Calibri"/>
              </a:rPr>
              <a:t>Imagine: </a:t>
            </a:r>
            <a:endParaRPr lang="en-GB">
              <a:effectLst/>
            </a:endParaRPr>
          </a:p>
          <a:p>
            <a:pPr rtl="0"/>
            <a:r>
              <a:rPr lang="en-GB" sz="1200" b="0" i="1" u="none" strike="noStrike" cap="none">
                <a:solidFill>
                  <a:schemeClr val="dk1"/>
                </a:solidFill>
                <a:effectLst/>
                <a:latin typeface="Calibri"/>
                <a:ea typeface="Calibri"/>
                <a:cs typeface="Calibri"/>
                <a:sym typeface="Calibri"/>
              </a:rPr>
              <a:t>-       Design your own curriculum across disciplines, borders, cultures, and languages</a:t>
            </a:r>
            <a:endParaRPr lang="en-GB">
              <a:effectLst/>
            </a:endParaRPr>
          </a:p>
          <a:p>
            <a:pPr rtl="0"/>
            <a:r>
              <a:rPr lang="en-GB" sz="1200" b="0" i="1" u="none" strike="noStrike" cap="none">
                <a:solidFill>
                  <a:schemeClr val="dk1"/>
                </a:solidFill>
                <a:effectLst/>
                <a:latin typeface="Calibri"/>
                <a:ea typeface="Calibri"/>
                <a:cs typeface="Calibri"/>
                <a:sym typeface="Calibri"/>
              </a:rPr>
              <a:t>-       Build the specific skills you need for your future</a:t>
            </a:r>
            <a:endParaRPr lang="en-GB">
              <a:effectLst/>
            </a:endParaRPr>
          </a:p>
          <a:p>
            <a:pPr rtl="0"/>
            <a:r>
              <a:rPr lang="en-GB" sz="1200" b="0" i="1" u="none" strike="noStrike" cap="none">
                <a:solidFill>
                  <a:schemeClr val="dk1"/>
                </a:solidFill>
                <a:effectLst/>
                <a:latin typeface="Calibri"/>
                <a:ea typeface="Calibri"/>
                <a:cs typeface="Calibri"/>
                <a:sym typeface="Calibri"/>
              </a:rPr>
              <a:t>-       Learners, teachers, researchers, companies, and cities working together to tackle society’s greatest challenges</a:t>
            </a:r>
            <a:endParaRPr lang="en-GB">
              <a:effectLst/>
            </a:endParaRPr>
          </a:p>
          <a:p>
            <a:pPr rtl="0"/>
            <a:r>
              <a:rPr lang="en-GB" sz="1200" b="0" i="1" u="none" strike="noStrike" cap="none">
                <a:solidFill>
                  <a:schemeClr val="dk1"/>
                </a:solidFill>
                <a:effectLst/>
                <a:latin typeface="Calibri"/>
                <a:ea typeface="Calibri"/>
                <a:cs typeface="Calibri"/>
                <a:sym typeface="Calibri"/>
              </a:rPr>
              <a:t>-       Transforming higher education in Europe</a:t>
            </a:r>
            <a:endParaRPr lang="en-GB">
              <a:effectLst/>
            </a:endParaRPr>
          </a:p>
          <a:p>
            <a:pPr rtl="0"/>
            <a:r>
              <a:rPr lang="en-GB" sz="1200" b="0" i="1" u="none" strike="noStrike" cap="none">
                <a:solidFill>
                  <a:schemeClr val="dk1"/>
                </a:solidFill>
                <a:effectLst/>
                <a:latin typeface="Calibri"/>
                <a:ea typeface="Calibri"/>
                <a:cs typeface="Calibri"/>
                <a:sym typeface="Calibri"/>
              </a:rPr>
              <a:t>-       European Universities are the universities of the future</a:t>
            </a:r>
            <a:endParaRPr lang="en-GB">
              <a:effectLst/>
            </a:endParaRPr>
          </a:p>
          <a:p>
            <a:endParaRPr lang="en-NL"/>
          </a:p>
        </p:txBody>
      </p:sp>
      <p:sp>
        <p:nvSpPr>
          <p:cNvPr id="4" name="Slide Number Placeholder 3"/>
          <p:cNvSpPr>
            <a:spLocks noGrp="1"/>
          </p:cNvSpPr>
          <p:nvPr>
            <p:ph type="sldNum" idx="12"/>
          </p:nvPr>
        </p:nvSpPr>
        <p:spPr/>
        <p:txBody>
          <a:bodyPr/>
          <a:lstStyle/>
          <a:p>
            <a:pPr algn="r"/>
            <a:fld id="{00000000-1234-1234-1234-123412341234}" type="slidenum">
              <a:rPr lang="en-GB" sz="1200" smtClean="0">
                <a:solidFill>
                  <a:schemeClr val="dk1"/>
                </a:solidFill>
                <a:ea typeface="Calibri"/>
                <a:sym typeface="Calibri"/>
              </a:rPr>
              <a:pPr algn="r"/>
              <a:t>11</a:t>
            </a:fld>
            <a:endParaRPr lang="en-GB" sz="1200">
              <a:solidFill>
                <a:schemeClr val="dk1"/>
              </a:solidFill>
              <a:ea typeface="Calibri"/>
              <a:sym typeface="Calibri"/>
            </a:endParaRPr>
          </a:p>
        </p:txBody>
      </p:sp>
    </p:spTree>
    <p:extLst>
      <p:ext uri="{BB962C8B-B14F-4D97-AF65-F5344CB8AC3E}">
        <p14:creationId xmlns:p14="http://schemas.microsoft.com/office/powerpoint/2010/main" val="6696649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GB" sz="1200" b="0" i="1" u="none" strike="noStrike" cap="none">
                <a:solidFill>
                  <a:schemeClr val="dk1"/>
                </a:solidFill>
                <a:effectLst/>
                <a:latin typeface="Calibri"/>
                <a:ea typeface="Calibri"/>
                <a:cs typeface="Calibri"/>
                <a:sym typeface="Calibri"/>
              </a:rPr>
              <a:t>The European Universities is a very important initiative at the European level.</a:t>
            </a:r>
            <a:endParaRPr lang="en-GB">
              <a:effectLst/>
            </a:endParaRPr>
          </a:p>
          <a:p>
            <a:pPr rtl="0"/>
            <a:r>
              <a:rPr lang="en-GB" sz="1200" b="0" i="1" u="none" strike="noStrike" cap="none">
                <a:solidFill>
                  <a:schemeClr val="dk1"/>
                </a:solidFill>
                <a:effectLst/>
                <a:latin typeface="Calibri"/>
                <a:ea typeface="Calibri"/>
                <a:cs typeface="Calibri"/>
                <a:sym typeface="Calibri"/>
              </a:rPr>
              <a:t>We can quote </a:t>
            </a:r>
            <a:r>
              <a:rPr lang="en-GB" sz="1200" b="0" i="1" u="none" strike="noStrike" cap="none" err="1">
                <a:solidFill>
                  <a:schemeClr val="dk1"/>
                </a:solidFill>
                <a:effectLst/>
                <a:latin typeface="Calibri"/>
                <a:ea typeface="Calibri"/>
                <a:cs typeface="Calibri"/>
                <a:sym typeface="Calibri"/>
              </a:rPr>
              <a:t>Mariya</a:t>
            </a:r>
            <a:r>
              <a:rPr lang="en-GB" sz="1200" b="0" i="1" u="none" strike="noStrike" cap="none">
                <a:solidFill>
                  <a:schemeClr val="dk1"/>
                </a:solidFill>
                <a:effectLst/>
                <a:latin typeface="Calibri"/>
                <a:ea typeface="Calibri"/>
                <a:cs typeface="Calibri"/>
                <a:sym typeface="Calibri"/>
              </a:rPr>
              <a:t> Gabriel, EU Commissioner for Innovation, Research, Culture, Education and Youth: [quote text]</a:t>
            </a:r>
            <a:endParaRPr lang="en-GB">
              <a:effectLst/>
            </a:endParaRPr>
          </a:p>
          <a:p>
            <a:endParaRPr lang="en-NL"/>
          </a:p>
        </p:txBody>
      </p:sp>
      <p:sp>
        <p:nvSpPr>
          <p:cNvPr id="4" name="Slide Number Placeholder 3"/>
          <p:cNvSpPr>
            <a:spLocks noGrp="1"/>
          </p:cNvSpPr>
          <p:nvPr>
            <p:ph type="sldNum" idx="12"/>
          </p:nvPr>
        </p:nvSpPr>
        <p:spPr/>
        <p:txBody>
          <a:bodyPr/>
          <a:lstStyle/>
          <a:p>
            <a:pPr algn="r"/>
            <a:fld id="{00000000-1234-1234-1234-123412341234}" type="slidenum">
              <a:rPr lang="en-GB" sz="1200" smtClean="0">
                <a:solidFill>
                  <a:schemeClr val="dk1"/>
                </a:solidFill>
                <a:ea typeface="Calibri"/>
                <a:sym typeface="Calibri"/>
              </a:rPr>
              <a:pPr algn="r"/>
              <a:t>12</a:t>
            </a:fld>
            <a:endParaRPr lang="en-GB" sz="1200">
              <a:solidFill>
                <a:schemeClr val="dk1"/>
              </a:solidFill>
              <a:ea typeface="Calibri"/>
              <a:sym typeface="Calibri"/>
            </a:endParaRPr>
          </a:p>
        </p:txBody>
      </p:sp>
    </p:spTree>
    <p:extLst>
      <p:ext uri="{BB962C8B-B14F-4D97-AF65-F5344CB8AC3E}">
        <p14:creationId xmlns:p14="http://schemas.microsoft.com/office/powerpoint/2010/main" val="34546662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GB" sz="1200" b="0" i="0" u="none" strike="noStrike" cap="none">
                <a:solidFill>
                  <a:schemeClr val="dk1"/>
                </a:solidFill>
                <a:effectLst/>
                <a:latin typeface="Calibri"/>
                <a:ea typeface="Calibri"/>
                <a:cs typeface="Calibri"/>
                <a:sym typeface="Calibri"/>
              </a:rPr>
              <a:t> </a:t>
            </a:r>
            <a:endParaRPr lang="en-GB">
              <a:effectLst/>
            </a:endParaRPr>
          </a:p>
          <a:p>
            <a:pPr rtl="0"/>
            <a:r>
              <a:rPr lang="en-GB" sz="1200" b="0" i="0" u="none" strike="noStrike" cap="none">
                <a:solidFill>
                  <a:schemeClr val="dk1"/>
                </a:solidFill>
                <a:effectLst/>
                <a:latin typeface="Calibri"/>
                <a:ea typeface="Calibri"/>
                <a:cs typeface="Calibri"/>
                <a:sym typeface="Calibri"/>
              </a:rPr>
              <a:t>The ECIU University Board agreed on the long-term vision of the ECIU University. The vision describes how ECIU University will pioneer as a challenge-based university at the European level. The important note is that the university is based on the needs of society, it solves challenges and reskills the workforce to ensure significant societal impact.  </a:t>
            </a:r>
            <a:endParaRPr lang="en-GB">
              <a:effectLst/>
            </a:endParaRPr>
          </a:p>
          <a:p>
            <a:pPr rtl="0"/>
            <a:r>
              <a:rPr lang="en-GB" sz="1200" b="0" i="0" u="none" strike="noStrike" cap="none">
                <a:solidFill>
                  <a:schemeClr val="dk1"/>
                </a:solidFill>
                <a:effectLst/>
                <a:latin typeface="Calibri"/>
                <a:ea typeface="Calibri"/>
                <a:cs typeface="Calibri"/>
                <a:sym typeface="Calibri"/>
              </a:rPr>
              <a:t> </a:t>
            </a:r>
            <a:endParaRPr lang="en-GB">
              <a:effectLst/>
            </a:endParaRPr>
          </a:p>
          <a:p>
            <a:pPr rtl="0"/>
            <a:r>
              <a:rPr lang="en-GB" sz="1200" b="0" i="0" u="none" strike="noStrike" cap="none">
                <a:solidFill>
                  <a:schemeClr val="dk1"/>
                </a:solidFill>
                <a:effectLst/>
                <a:latin typeface="Calibri"/>
                <a:ea typeface="Calibri"/>
                <a:cs typeface="Calibri"/>
                <a:sym typeface="Calibri"/>
              </a:rPr>
              <a:t>The vision for 2030 underlines that the ambitions stretch much further than only the project. We have committed ourselves to a joint process towards impactful innovative education and research at the European level.</a:t>
            </a:r>
            <a:endParaRPr lang="en-GB">
              <a:effectLst/>
            </a:endParaRPr>
          </a:p>
          <a:p>
            <a:endParaRPr lang="en-NL"/>
          </a:p>
        </p:txBody>
      </p:sp>
      <p:sp>
        <p:nvSpPr>
          <p:cNvPr id="4" name="Slide Number Placeholder 3"/>
          <p:cNvSpPr>
            <a:spLocks noGrp="1"/>
          </p:cNvSpPr>
          <p:nvPr>
            <p:ph type="sldNum" idx="12"/>
          </p:nvPr>
        </p:nvSpPr>
        <p:spPr/>
        <p:txBody>
          <a:bodyPr/>
          <a:lstStyle/>
          <a:p>
            <a:pPr algn="r"/>
            <a:fld id="{00000000-1234-1234-1234-123412341234}" type="slidenum">
              <a:rPr lang="en-GB" sz="1200" smtClean="0">
                <a:solidFill>
                  <a:schemeClr val="dk1"/>
                </a:solidFill>
                <a:ea typeface="Calibri"/>
                <a:sym typeface="Calibri"/>
              </a:rPr>
              <a:pPr algn="r"/>
              <a:t>13</a:t>
            </a:fld>
            <a:endParaRPr lang="en-GB" sz="1200">
              <a:solidFill>
                <a:schemeClr val="dk1"/>
              </a:solidFill>
              <a:ea typeface="Calibri"/>
              <a:sym typeface="Calibri"/>
            </a:endParaRPr>
          </a:p>
        </p:txBody>
      </p:sp>
    </p:spTree>
    <p:extLst>
      <p:ext uri="{BB962C8B-B14F-4D97-AF65-F5344CB8AC3E}">
        <p14:creationId xmlns:p14="http://schemas.microsoft.com/office/powerpoint/2010/main" val="6537579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GB" sz="1200" b="0" i="0" u="none" strike="noStrike" cap="none">
                <a:solidFill>
                  <a:schemeClr val="dk1"/>
                </a:solidFill>
                <a:effectLst/>
                <a:latin typeface="Calibri"/>
                <a:ea typeface="Calibri"/>
                <a:cs typeface="Calibri"/>
                <a:sym typeface="Calibri"/>
              </a:rPr>
              <a:t>What is the ECIU University mission?</a:t>
            </a:r>
            <a:endParaRPr lang="en-GB">
              <a:effectLst/>
            </a:endParaRPr>
          </a:p>
          <a:p>
            <a:pPr rtl="0" fontAlgn="base"/>
            <a:br>
              <a:rPr lang="en-GB"/>
            </a:br>
            <a:r>
              <a:rPr lang="en-GB" sz="1200" b="0" i="0" u="none" strike="noStrike" cap="none">
                <a:solidFill>
                  <a:schemeClr val="dk1"/>
                </a:solidFill>
                <a:effectLst/>
                <a:latin typeface="Calibri"/>
                <a:ea typeface="Calibri"/>
                <a:cs typeface="Calibri"/>
                <a:sym typeface="Calibri"/>
              </a:rPr>
              <a:t>ECIU University is an agile, open agora at the European level for solving multi-disciplinary societal challenges, doing research, and learning for life. </a:t>
            </a:r>
          </a:p>
          <a:p>
            <a:pPr rtl="0"/>
            <a:r>
              <a:rPr lang="en-GB" sz="1200" b="0" i="0" u="none" strike="noStrike" cap="none">
                <a:solidFill>
                  <a:schemeClr val="dk1"/>
                </a:solidFill>
                <a:effectLst/>
                <a:latin typeface="Calibri"/>
                <a:ea typeface="Calibri"/>
                <a:cs typeface="Calibri"/>
                <a:sym typeface="Calibri"/>
              </a:rPr>
              <a:t> </a:t>
            </a:r>
            <a:endParaRPr lang="en-GB">
              <a:effectLst/>
            </a:endParaRPr>
          </a:p>
          <a:p>
            <a:pPr rtl="0" fontAlgn="base"/>
            <a:r>
              <a:rPr lang="en-GB" sz="1200" b="0" i="0" u="none" strike="noStrike" cap="none">
                <a:solidFill>
                  <a:schemeClr val="dk1"/>
                </a:solidFill>
                <a:effectLst/>
                <a:latin typeface="Calibri"/>
                <a:ea typeface="Calibri"/>
                <a:cs typeface="Calibri"/>
                <a:sym typeface="Calibri"/>
              </a:rPr>
              <a:t>We create an​ invigorating model of a true European University for the​ benefit of European society.​</a:t>
            </a:r>
          </a:p>
          <a:p>
            <a:endParaRPr lang="en-NL"/>
          </a:p>
        </p:txBody>
      </p:sp>
      <p:sp>
        <p:nvSpPr>
          <p:cNvPr id="4" name="Slide Number Placeholder 3"/>
          <p:cNvSpPr>
            <a:spLocks noGrp="1"/>
          </p:cNvSpPr>
          <p:nvPr>
            <p:ph type="sldNum" idx="12"/>
          </p:nvPr>
        </p:nvSpPr>
        <p:spPr/>
        <p:txBody>
          <a:bodyPr/>
          <a:lstStyle/>
          <a:p>
            <a:pPr algn="r"/>
            <a:fld id="{00000000-1234-1234-1234-123412341234}" type="slidenum">
              <a:rPr lang="en-GB" sz="1200" smtClean="0">
                <a:solidFill>
                  <a:schemeClr val="dk1"/>
                </a:solidFill>
                <a:ea typeface="Calibri"/>
                <a:sym typeface="Calibri"/>
              </a:rPr>
              <a:pPr algn="r"/>
              <a:t>14</a:t>
            </a:fld>
            <a:endParaRPr lang="en-GB" sz="1200">
              <a:solidFill>
                <a:schemeClr val="dk1"/>
              </a:solidFill>
              <a:ea typeface="Calibri"/>
              <a:sym typeface="Calibri"/>
            </a:endParaRPr>
          </a:p>
        </p:txBody>
      </p:sp>
    </p:spTree>
    <p:extLst>
      <p:ext uri="{BB962C8B-B14F-4D97-AF65-F5344CB8AC3E}">
        <p14:creationId xmlns:p14="http://schemas.microsoft.com/office/powerpoint/2010/main" val="17205045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GB" sz="1200" b="0" i="1" u="none" strike="noStrike" cap="none">
                <a:solidFill>
                  <a:schemeClr val="dk1"/>
                </a:solidFill>
                <a:effectLst/>
                <a:latin typeface="Calibri"/>
                <a:ea typeface="Calibri"/>
                <a:cs typeface="Calibri"/>
                <a:sym typeface="Calibri"/>
              </a:rPr>
              <a:t>What is the ECIU University vision?</a:t>
            </a:r>
            <a:endParaRPr lang="en-GB">
              <a:effectLst/>
            </a:endParaRPr>
          </a:p>
          <a:p>
            <a:pPr rtl="0"/>
            <a:r>
              <a:rPr lang="en-GB" sz="1200" b="0" i="0" u="none" strike="noStrike" cap="none">
                <a:solidFill>
                  <a:schemeClr val="dk1"/>
                </a:solidFill>
                <a:effectLst/>
                <a:latin typeface="Calibri"/>
                <a:ea typeface="Calibri"/>
                <a:cs typeface="Calibri"/>
                <a:sym typeface="Calibri"/>
              </a:rPr>
              <a:t> </a:t>
            </a:r>
            <a:endParaRPr lang="en-GB">
              <a:effectLst/>
            </a:endParaRPr>
          </a:p>
          <a:p>
            <a:pPr rtl="0" fontAlgn="base"/>
            <a:r>
              <a:rPr lang="en-GB" sz="1200" b="0" i="0" u="none" strike="noStrike" cap="none">
                <a:solidFill>
                  <a:schemeClr val="dk1"/>
                </a:solidFill>
                <a:effectLst/>
                <a:latin typeface="Calibri"/>
                <a:ea typeface="Calibri"/>
                <a:cs typeface="Calibri"/>
                <a:sym typeface="Calibri"/>
              </a:rPr>
              <a:t>We believe in a European-wide ecosystem based upon open and inclusive collaboration connecting societal stakeholders, researchers, and learners to provide European answers to future societal challenges. </a:t>
            </a:r>
          </a:p>
          <a:p>
            <a:pPr rtl="0"/>
            <a:r>
              <a:rPr lang="en-GB" sz="1200" b="0" i="0" u="none" strike="noStrike" cap="none">
                <a:solidFill>
                  <a:schemeClr val="dk1"/>
                </a:solidFill>
                <a:effectLst/>
                <a:latin typeface="Calibri"/>
                <a:ea typeface="Calibri"/>
                <a:cs typeface="Calibri"/>
                <a:sym typeface="Calibri"/>
              </a:rPr>
              <a:t> </a:t>
            </a:r>
            <a:endParaRPr lang="en-GB">
              <a:effectLst/>
            </a:endParaRPr>
          </a:p>
          <a:p>
            <a:pPr rtl="0" fontAlgn="base"/>
            <a:r>
              <a:rPr lang="en-GB" sz="1200" b="0" i="0" u="none" strike="noStrike" cap="none">
                <a:solidFill>
                  <a:schemeClr val="dk1"/>
                </a:solidFill>
                <a:effectLst/>
                <a:latin typeface="Calibri"/>
                <a:ea typeface="Calibri"/>
                <a:cs typeface="Calibri"/>
                <a:sym typeface="Calibri"/>
              </a:rPr>
              <a:t>We create a playground for solving multi-disciplinary challenges in entrepreneurial, innovative ways.</a:t>
            </a:r>
          </a:p>
          <a:p>
            <a:pPr rtl="0"/>
            <a:r>
              <a:rPr lang="en-GB" sz="1200" b="0" i="0" u="none" strike="noStrike" cap="none">
                <a:solidFill>
                  <a:schemeClr val="dk1"/>
                </a:solidFill>
                <a:effectLst/>
                <a:latin typeface="Calibri"/>
                <a:ea typeface="Calibri"/>
                <a:cs typeface="Calibri"/>
                <a:sym typeface="Calibri"/>
              </a:rPr>
              <a:t> </a:t>
            </a:r>
            <a:endParaRPr lang="en-GB">
              <a:effectLst/>
            </a:endParaRPr>
          </a:p>
          <a:p>
            <a:pPr rtl="0" fontAlgn="base"/>
            <a:r>
              <a:rPr lang="en-GB" sz="1200" b="0" i="0" u="none" strike="noStrike" cap="none">
                <a:solidFill>
                  <a:schemeClr val="dk1"/>
                </a:solidFill>
                <a:effectLst/>
                <a:latin typeface="Calibri"/>
                <a:ea typeface="Calibri"/>
                <a:cs typeface="Calibri"/>
                <a:sym typeface="Calibri"/>
              </a:rPr>
              <a:t>We provide personalised learning and career opportunities for life at the European level. </a:t>
            </a:r>
          </a:p>
          <a:p>
            <a:pPr rtl="0"/>
            <a:r>
              <a:rPr lang="en-GB" sz="1200" b="0" i="0" u="none" strike="noStrike" cap="none">
                <a:solidFill>
                  <a:schemeClr val="dk1"/>
                </a:solidFill>
                <a:effectLst/>
                <a:latin typeface="Calibri"/>
                <a:ea typeface="Calibri"/>
                <a:cs typeface="Calibri"/>
                <a:sym typeface="Calibri"/>
              </a:rPr>
              <a:t> </a:t>
            </a:r>
            <a:endParaRPr lang="en-GB">
              <a:effectLst/>
            </a:endParaRPr>
          </a:p>
          <a:p>
            <a:pPr rtl="0" fontAlgn="base"/>
            <a:r>
              <a:rPr lang="en-GB" sz="1200" b="0" i="0" u="none" strike="noStrike" cap="none">
                <a:solidFill>
                  <a:schemeClr val="dk1"/>
                </a:solidFill>
                <a:effectLst/>
                <a:latin typeface="Calibri"/>
                <a:ea typeface="Calibri"/>
                <a:cs typeface="Calibri"/>
                <a:sym typeface="Calibri"/>
              </a:rPr>
              <a:t>We enable a novel university model based upon co-creation.</a:t>
            </a:r>
          </a:p>
          <a:p>
            <a:endParaRPr lang="en-NL"/>
          </a:p>
        </p:txBody>
      </p:sp>
      <p:sp>
        <p:nvSpPr>
          <p:cNvPr id="4" name="Slide Number Placeholder 3"/>
          <p:cNvSpPr>
            <a:spLocks noGrp="1"/>
          </p:cNvSpPr>
          <p:nvPr>
            <p:ph type="sldNum" idx="12"/>
          </p:nvPr>
        </p:nvSpPr>
        <p:spPr/>
        <p:txBody>
          <a:bodyPr/>
          <a:lstStyle/>
          <a:p>
            <a:pPr algn="r"/>
            <a:fld id="{00000000-1234-1234-1234-123412341234}" type="slidenum">
              <a:rPr lang="en-GB" sz="1200" smtClean="0">
                <a:solidFill>
                  <a:schemeClr val="dk1"/>
                </a:solidFill>
                <a:ea typeface="Calibri"/>
                <a:sym typeface="Calibri"/>
              </a:rPr>
              <a:pPr algn="r"/>
              <a:t>15</a:t>
            </a:fld>
            <a:endParaRPr lang="en-GB" sz="1200">
              <a:solidFill>
                <a:schemeClr val="dk1"/>
              </a:solidFill>
              <a:ea typeface="Calibri"/>
              <a:sym typeface="Calibri"/>
            </a:endParaRPr>
          </a:p>
        </p:txBody>
      </p:sp>
    </p:spTree>
    <p:extLst>
      <p:ext uri="{BB962C8B-B14F-4D97-AF65-F5344CB8AC3E}">
        <p14:creationId xmlns:p14="http://schemas.microsoft.com/office/powerpoint/2010/main" val="22448806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GB" sz="1200" b="0" i="0" u="none" strike="noStrike" cap="none">
                <a:solidFill>
                  <a:schemeClr val="dk1"/>
                </a:solidFill>
                <a:effectLst/>
                <a:latin typeface="Calibri"/>
                <a:ea typeface="Calibri"/>
                <a:cs typeface="Calibri"/>
                <a:sym typeface="Calibri"/>
              </a:rPr>
              <a:t>Research, education, and innovation in ECIU University reflect our values:</a:t>
            </a:r>
            <a:endParaRPr lang="en-GB">
              <a:effectLst/>
            </a:endParaRPr>
          </a:p>
          <a:p>
            <a:pPr rtl="0"/>
            <a:r>
              <a:rPr lang="en-GB" sz="1200" b="0" i="0" u="none" strike="noStrike" cap="none">
                <a:solidFill>
                  <a:schemeClr val="dk1"/>
                </a:solidFill>
                <a:effectLst/>
                <a:latin typeface="Calibri"/>
                <a:ea typeface="Calibri"/>
                <a:cs typeface="Calibri"/>
                <a:sym typeface="Calibri"/>
              </a:rPr>
              <a:t> </a:t>
            </a:r>
            <a:endParaRPr lang="en-GB">
              <a:effectLst/>
            </a:endParaRPr>
          </a:p>
          <a:p>
            <a:pPr rtl="0"/>
            <a:r>
              <a:rPr lang="en-GB" sz="1200" b="0" i="0" u="none" strike="noStrike" cap="none">
                <a:solidFill>
                  <a:schemeClr val="dk1"/>
                </a:solidFill>
                <a:effectLst/>
                <a:latin typeface="Calibri"/>
                <a:ea typeface="Calibri"/>
                <a:cs typeface="Calibri"/>
                <a:sym typeface="Calibri"/>
              </a:rPr>
              <a:t>Academic quality</a:t>
            </a:r>
            <a:endParaRPr lang="en-GB">
              <a:effectLst/>
            </a:endParaRPr>
          </a:p>
          <a:p>
            <a:pPr rtl="0"/>
            <a:r>
              <a:rPr lang="en-GB" sz="1200" b="0" i="0" u="none" strike="noStrike" cap="none">
                <a:solidFill>
                  <a:schemeClr val="dk1"/>
                </a:solidFill>
                <a:effectLst/>
                <a:latin typeface="Calibri"/>
                <a:ea typeface="Calibri"/>
                <a:cs typeface="Calibri"/>
                <a:sym typeface="Calibri"/>
              </a:rPr>
              <a:t>Entrepreneurial mind-set</a:t>
            </a:r>
            <a:endParaRPr lang="en-GB">
              <a:effectLst/>
            </a:endParaRPr>
          </a:p>
          <a:p>
            <a:pPr rtl="0"/>
            <a:r>
              <a:rPr lang="en-GB" sz="1200" b="0" i="0" u="none" strike="noStrike" cap="none">
                <a:solidFill>
                  <a:schemeClr val="dk1"/>
                </a:solidFill>
                <a:effectLst/>
                <a:latin typeface="Calibri"/>
                <a:ea typeface="Calibri"/>
                <a:cs typeface="Calibri"/>
                <a:sym typeface="Calibri"/>
              </a:rPr>
              <a:t>Open ecosystem</a:t>
            </a:r>
            <a:endParaRPr lang="en-GB">
              <a:effectLst/>
            </a:endParaRPr>
          </a:p>
          <a:p>
            <a:pPr rtl="0"/>
            <a:r>
              <a:rPr lang="en-GB" sz="1200" b="0" i="0" u="none" strike="noStrike" cap="none">
                <a:solidFill>
                  <a:schemeClr val="dk1"/>
                </a:solidFill>
                <a:effectLst/>
                <a:latin typeface="Calibri"/>
                <a:ea typeface="Calibri"/>
                <a:cs typeface="Calibri"/>
                <a:sym typeface="Calibri"/>
              </a:rPr>
              <a:t>Agility and flexibility</a:t>
            </a:r>
            <a:endParaRPr lang="en-GB">
              <a:effectLst/>
            </a:endParaRPr>
          </a:p>
          <a:p>
            <a:pPr rtl="0"/>
            <a:r>
              <a:rPr lang="en-GB" sz="1200" b="0" i="0" u="none" strike="noStrike" cap="none">
                <a:solidFill>
                  <a:schemeClr val="dk1"/>
                </a:solidFill>
                <a:effectLst/>
                <a:latin typeface="Calibri"/>
                <a:ea typeface="Calibri"/>
                <a:cs typeface="Calibri"/>
                <a:sym typeface="Calibri"/>
              </a:rPr>
              <a:t>Personalised, inclusive community</a:t>
            </a:r>
            <a:endParaRPr lang="en-GB">
              <a:effectLst/>
            </a:endParaRPr>
          </a:p>
          <a:p>
            <a:pPr rtl="0"/>
            <a:r>
              <a:rPr lang="en-GB" sz="1200" b="0" i="0" u="none" strike="noStrike" cap="none">
                <a:solidFill>
                  <a:schemeClr val="dk1"/>
                </a:solidFill>
                <a:effectLst/>
                <a:latin typeface="Calibri"/>
                <a:ea typeface="Calibri"/>
                <a:cs typeface="Calibri"/>
                <a:sym typeface="Calibri"/>
              </a:rPr>
              <a:t>Impact on society</a:t>
            </a:r>
            <a:endParaRPr lang="en-GB">
              <a:effectLst/>
            </a:endParaRPr>
          </a:p>
          <a:p>
            <a:pPr rtl="0"/>
            <a:r>
              <a:rPr lang="en-GB" sz="1200" b="0" i="0" u="none" strike="noStrike" cap="none">
                <a:solidFill>
                  <a:schemeClr val="dk1"/>
                </a:solidFill>
                <a:effectLst/>
                <a:latin typeface="Calibri"/>
                <a:ea typeface="Calibri"/>
                <a:cs typeface="Calibri"/>
                <a:sym typeface="Calibri"/>
              </a:rPr>
              <a:t>Resilience into the future</a:t>
            </a:r>
            <a:endParaRPr lang="en-GB">
              <a:effectLst/>
            </a:endParaRPr>
          </a:p>
          <a:p>
            <a:endParaRPr lang="en-NL"/>
          </a:p>
        </p:txBody>
      </p:sp>
      <p:sp>
        <p:nvSpPr>
          <p:cNvPr id="4" name="Slide Number Placeholder 3"/>
          <p:cNvSpPr>
            <a:spLocks noGrp="1"/>
          </p:cNvSpPr>
          <p:nvPr>
            <p:ph type="sldNum" idx="12"/>
          </p:nvPr>
        </p:nvSpPr>
        <p:spPr/>
        <p:txBody>
          <a:bodyPr/>
          <a:lstStyle/>
          <a:p>
            <a:pPr algn="r"/>
            <a:fld id="{00000000-1234-1234-1234-123412341234}" type="slidenum">
              <a:rPr lang="en-GB" sz="1200" smtClean="0">
                <a:solidFill>
                  <a:schemeClr val="dk1"/>
                </a:solidFill>
                <a:ea typeface="Calibri"/>
                <a:sym typeface="Calibri"/>
              </a:rPr>
              <a:pPr algn="r"/>
              <a:t>16</a:t>
            </a:fld>
            <a:endParaRPr lang="en-GB" sz="1200">
              <a:solidFill>
                <a:schemeClr val="dk1"/>
              </a:solidFill>
              <a:ea typeface="Calibri"/>
              <a:sym typeface="Calibri"/>
            </a:endParaRPr>
          </a:p>
        </p:txBody>
      </p:sp>
    </p:spTree>
    <p:extLst>
      <p:ext uri="{BB962C8B-B14F-4D97-AF65-F5344CB8AC3E}">
        <p14:creationId xmlns:p14="http://schemas.microsoft.com/office/powerpoint/2010/main" val="6152193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GB" sz="1200" b="0" i="0" u="none" strike="noStrike" cap="none">
                <a:solidFill>
                  <a:schemeClr val="dk1"/>
                </a:solidFill>
                <a:effectLst/>
                <a:latin typeface="Calibri"/>
                <a:ea typeface="Calibri"/>
                <a:cs typeface="Calibri"/>
                <a:sym typeface="Calibri"/>
              </a:rPr>
              <a:t>The ECIU University is an ecosystem.</a:t>
            </a:r>
            <a:endParaRPr lang="en-GB">
              <a:effectLst/>
            </a:endParaRPr>
          </a:p>
          <a:p>
            <a:pPr rtl="0"/>
            <a:br>
              <a:rPr lang="en-GB" sz="1200" b="0" i="0" u="none" strike="noStrike" cap="none">
                <a:solidFill>
                  <a:schemeClr val="dk1"/>
                </a:solidFill>
                <a:effectLst/>
                <a:latin typeface="Calibri"/>
                <a:ea typeface="Calibri"/>
                <a:cs typeface="Calibri"/>
                <a:sym typeface="Calibri"/>
              </a:rPr>
            </a:br>
            <a:r>
              <a:rPr lang="en-GB" sz="1200" b="0" i="0" u="none" strike="noStrike" cap="none">
                <a:solidFill>
                  <a:schemeClr val="dk1"/>
                </a:solidFill>
                <a:effectLst/>
                <a:latin typeface="Calibri"/>
                <a:ea typeface="Calibri"/>
                <a:cs typeface="Calibri"/>
                <a:sym typeface="Calibri"/>
              </a:rPr>
              <a:t>ECIU University is about co-creation. We work and create value empowering our learners and partnerships. </a:t>
            </a:r>
            <a:endParaRPr lang="en-GB">
              <a:effectLst/>
            </a:endParaRPr>
          </a:p>
          <a:p>
            <a:pPr rtl="0"/>
            <a:r>
              <a:rPr lang="en-GB" sz="1200" b="0" i="0" u="none" strike="noStrike" cap="none">
                <a:solidFill>
                  <a:schemeClr val="dk1"/>
                </a:solidFill>
                <a:effectLst/>
                <a:latin typeface="Calibri"/>
                <a:ea typeface="Calibri"/>
                <a:cs typeface="Calibri"/>
                <a:sym typeface="Calibri"/>
              </a:rPr>
              <a:t> </a:t>
            </a:r>
            <a:endParaRPr lang="en-GB">
              <a:effectLst/>
            </a:endParaRPr>
          </a:p>
          <a:p>
            <a:pPr rtl="0"/>
            <a:r>
              <a:rPr lang="en-GB" sz="1200" b="0" i="0" u="none" strike="noStrike" cap="none">
                <a:solidFill>
                  <a:schemeClr val="dk1"/>
                </a:solidFill>
                <a:effectLst/>
                <a:latin typeface="Calibri"/>
                <a:ea typeface="Calibri"/>
                <a:cs typeface="Calibri"/>
                <a:sym typeface="Calibri"/>
              </a:rPr>
              <a:t>We nourish our people to step in and stand up for the benefit of the community and society, at the same time co-creating value for themselves. </a:t>
            </a:r>
            <a:endParaRPr lang="en-GB">
              <a:effectLst/>
            </a:endParaRPr>
          </a:p>
          <a:p>
            <a:pPr rtl="0"/>
            <a:r>
              <a:rPr lang="en-GB" sz="1200" b="0" i="0" u="none" strike="noStrike" cap="none">
                <a:solidFill>
                  <a:schemeClr val="dk1"/>
                </a:solidFill>
                <a:effectLst/>
                <a:latin typeface="Calibri"/>
                <a:ea typeface="Calibri"/>
                <a:cs typeface="Calibri"/>
                <a:sym typeface="Calibri"/>
              </a:rPr>
              <a:t> </a:t>
            </a:r>
            <a:endParaRPr lang="en-GB">
              <a:effectLst/>
            </a:endParaRPr>
          </a:p>
          <a:p>
            <a:pPr rtl="0"/>
            <a:r>
              <a:rPr lang="en-GB" sz="1200" b="0" i="0" u="none" strike="noStrike" cap="none">
                <a:solidFill>
                  <a:schemeClr val="dk1"/>
                </a:solidFill>
                <a:effectLst/>
                <a:latin typeface="Calibri"/>
                <a:ea typeface="Calibri"/>
                <a:cs typeface="Calibri"/>
                <a:sym typeface="Calibri"/>
              </a:rPr>
              <a:t>Our model encourages active membership in the community, as the costs of participation in ECIU University depend on the input and value the individual creates for the community and society.</a:t>
            </a:r>
            <a:endParaRPr lang="en-GB">
              <a:effectLst/>
            </a:endParaRPr>
          </a:p>
          <a:p>
            <a:endParaRPr lang="en-NL"/>
          </a:p>
        </p:txBody>
      </p:sp>
      <p:sp>
        <p:nvSpPr>
          <p:cNvPr id="4" name="Slide Number Placeholder 3"/>
          <p:cNvSpPr>
            <a:spLocks noGrp="1"/>
          </p:cNvSpPr>
          <p:nvPr>
            <p:ph type="sldNum" idx="12"/>
          </p:nvPr>
        </p:nvSpPr>
        <p:spPr/>
        <p:txBody>
          <a:bodyPr/>
          <a:lstStyle/>
          <a:p>
            <a:pPr algn="r"/>
            <a:fld id="{00000000-1234-1234-1234-123412341234}" type="slidenum">
              <a:rPr lang="en-GB" sz="1200" smtClean="0">
                <a:solidFill>
                  <a:schemeClr val="dk1"/>
                </a:solidFill>
                <a:ea typeface="Calibri"/>
                <a:sym typeface="Calibri"/>
              </a:rPr>
              <a:pPr algn="r"/>
              <a:t>17</a:t>
            </a:fld>
            <a:endParaRPr lang="en-GB" sz="1200">
              <a:solidFill>
                <a:schemeClr val="dk1"/>
              </a:solidFill>
              <a:ea typeface="Calibri"/>
              <a:sym typeface="Calibri"/>
            </a:endParaRPr>
          </a:p>
        </p:txBody>
      </p:sp>
    </p:spTree>
    <p:extLst>
      <p:ext uri="{BB962C8B-B14F-4D97-AF65-F5344CB8AC3E}">
        <p14:creationId xmlns:p14="http://schemas.microsoft.com/office/powerpoint/2010/main" val="27497963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GB" sz="1200" b="1" i="1" u="none" strike="noStrike" cap="none">
                <a:solidFill>
                  <a:schemeClr val="dk1"/>
                </a:solidFill>
                <a:effectLst/>
                <a:latin typeface="Calibri"/>
                <a:ea typeface="Calibri"/>
                <a:cs typeface="Calibri"/>
                <a:sym typeface="Calibri"/>
              </a:rPr>
              <a:t>These are the key elements for ECIU University in the vision for 2030</a:t>
            </a:r>
            <a:endParaRPr lang="en-GB">
              <a:effectLst/>
            </a:endParaRPr>
          </a:p>
          <a:p>
            <a:pPr rtl="0"/>
            <a:r>
              <a:rPr lang="en-GB" sz="1200" b="1" i="1" u="none" strike="noStrike" cap="none">
                <a:solidFill>
                  <a:schemeClr val="dk1"/>
                </a:solidFill>
                <a:effectLst/>
                <a:latin typeface="Calibri"/>
                <a:ea typeface="Calibri"/>
                <a:cs typeface="Calibri"/>
                <a:sym typeface="Calibri"/>
              </a:rPr>
              <a:t> </a:t>
            </a:r>
            <a:endParaRPr lang="en-GB">
              <a:effectLst/>
            </a:endParaRPr>
          </a:p>
          <a:p>
            <a:pPr rtl="0"/>
            <a:r>
              <a:rPr lang="en-GB" sz="1200" b="1" i="1" u="none" strike="noStrike" cap="none">
                <a:solidFill>
                  <a:schemeClr val="dk1"/>
                </a:solidFill>
                <a:effectLst/>
                <a:latin typeface="Calibri"/>
                <a:ea typeface="Calibri"/>
                <a:cs typeface="Calibri"/>
                <a:sym typeface="Calibri"/>
              </a:rPr>
              <a:t>Open community</a:t>
            </a:r>
            <a:r>
              <a:rPr lang="en-GB" sz="1200" b="0" i="1" u="none" strike="noStrike" cap="none">
                <a:solidFill>
                  <a:schemeClr val="dk1"/>
                </a:solidFill>
                <a:effectLst/>
                <a:latin typeface="Calibri"/>
                <a:ea typeface="Calibri"/>
                <a:cs typeface="Calibri"/>
                <a:sym typeface="Calibri"/>
              </a:rPr>
              <a:t>: In 2030, ECIU University is an agile, need-driven agora; European ecosystem where demand and supply of education, research, and innovation of the member universities and their stakeholders come together contributing to Europe and its regions. ECIU University is a space where communities of practice flourish around urgent and relevant societal topics.  ​</a:t>
            </a:r>
            <a:endParaRPr lang="en-GB">
              <a:effectLst/>
            </a:endParaRPr>
          </a:p>
          <a:p>
            <a:pPr rtl="0"/>
            <a:r>
              <a:rPr lang="en-GB" sz="1200" b="0" i="1" u="none" strike="noStrike" cap="none">
                <a:solidFill>
                  <a:schemeClr val="dk1"/>
                </a:solidFill>
                <a:effectLst/>
                <a:latin typeface="Calibri"/>
                <a:ea typeface="Calibri"/>
                <a:cs typeface="Calibri"/>
                <a:sym typeface="Calibri"/>
              </a:rPr>
              <a:t>  ​</a:t>
            </a:r>
            <a:endParaRPr lang="en-GB">
              <a:effectLst/>
            </a:endParaRPr>
          </a:p>
          <a:p>
            <a:pPr rtl="0"/>
            <a:r>
              <a:rPr lang="en-GB" sz="1200" b="1" i="1" u="none" strike="noStrike" cap="none">
                <a:solidFill>
                  <a:schemeClr val="dk1"/>
                </a:solidFill>
                <a:effectLst/>
                <a:latin typeface="Calibri"/>
                <a:ea typeface="Calibri"/>
                <a:cs typeface="Calibri"/>
                <a:sym typeface="Calibri"/>
              </a:rPr>
              <a:t>Cutting-edge technologies</a:t>
            </a:r>
            <a:r>
              <a:rPr lang="en-GB" sz="1200" b="0" i="1" u="none" strike="noStrike" cap="none">
                <a:solidFill>
                  <a:schemeClr val="dk1"/>
                </a:solidFill>
                <a:effectLst/>
                <a:latin typeface="Calibri"/>
                <a:ea typeface="Calibri"/>
                <a:cs typeface="Calibri"/>
                <a:sym typeface="Calibri"/>
              </a:rPr>
              <a:t>: Digital transformation is at the core of ECIU University. In 2030, ECIU University functions as a hybrid, digitally-enabled learning, innovation, and knowledge space. We apply cutting-edge technologies broadly, such as Artificial Intelligence (AI) and Big Data, and test new concepts. Stakeholders, researchers, and learners throughout Europe and beyond can use this environment to connect and join our vibrant community no matter where they are.  ​</a:t>
            </a:r>
            <a:endParaRPr lang="en-GB">
              <a:effectLst/>
            </a:endParaRPr>
          </a:p>
          <a:p>
            <a:pPr rtl="0"/>
            <a:r>
              <a:rPr lang="en-GB" sz="1200" b="0" i="1" u="none" strike="noStrike" cap="none">
                <a:solidFill>
                  <a:schemeClr val="dk1"/>
                </a:solidFill>
                <a:effectLst/>
                <a:latin typeface="Calibri"/>
                <a:ea typeface="Calibri"/>
                <a:cs typeface="Calibri"/>
                <a:sym typeface="Calibri"/>
              </a:rPr>
              <a:t> ​</a:t>
            </a:r>
            <a:endParaRPr lang="en-GB">
              <a:effectLst/>
            </a:endParaRPr>
          </a:p>
          <a:p>
            <a:pPr rtl="0"/>
            <a:r>
              <a:rPr lang="en-GB" sz="1200" b="1" i="1" u="none" strike="noStrike" cap="none">
                <a:solidFill>
                  <a:schemeClr val="dk1"/>
                </a:solidFill>
                <a:effectLst/>
                <a:latin typeface="Calibri"/>
                <a:ea typeface="Calibri"/>
                <a:cs typeface="Calibri"/>
                <a:sym typeface="Calibri"/>
              </a:rPr>
              <a:t>Innovative co-creation model</a:t>
            </a:r>
            <a:r>
              <a:rPr lang="en-GB" sz="1200" b="0" i="1" u="none" strike="noStrike" cap="none">
                <a:solidFill>
                  <a:schemeClr val="dk1"/>
                </a:solidFill>
                <a:effectLst/>
                <a:latin typeface="Calibri"/>
                <a:ea typeface="Calibri"/>
                <a:cs typeface="Calibri"/>
                <a:sym typeface="Calibri"/>
              </a:rPr>
              <a:t>: In 2030, ECIU University adopts a novel, resilient funding model based on three underlying factors: (1) full utilisation of data and digitalisation, (2) a functioning European ecosystem with memberships, and (3) the strategy based on demand and supply.  ECIU University is about co-creation. We nourish our people to step in and stand up for the benefit of the community and society. Our model is an inclusive community based on efforts – the more one gives, the more one gets. ​</a:t>
            </a:r>
            <a:endParaRPr lang="en-GB">
              <a:effectLst/>
            </a:endParaRPr>
          </a:p>
          <a:p>
            <a:pPr rtl="0"/>
            <a:r>
              <a:rPr lang="en-GB" sz="1200" b="0" i="1" u="none" strike="noStrike" cap="none">
                <a:solidFill>
                  <a:schemeClr val="dk1"/>
                </a:solidFill>
                <a:effectLst/>
                <a:latin typeface="Calibri"/>
                <a:ea typeface="Calibri"/>
                <a:cs typeface="Calibri"/>
                <a:sym typeface="Calibri"/>
              </a:rPr>
              <a:t> ​</a:t>
            </a:r>
            <a:endParaRPr lang="en-GB">
              <a:effectLst/>
            </a:endParaRPr>
          </a:p>
          <a:p>
            <a:pPr rtl="0"/>
            <a:r>
              <a:rPr lang="en-GB" sz="1200" b="1" i="1" u="none" strike="noStrike" cap="none">
                <a:solidFill>
                  <a:schemeClr val="dk1"/>
                </a:solidFill>
                <a:effectLst/>
                <a:latin typeface="Calibri"/>
                <a:ea typeface="Calibri"/>
                <a:cs typeface="Calibri"/>
                <a:sym typeface="Calibri"/>
              </a:rPr>
              <a:t>European education and research</a:t>
            </a:r>
            <a:r>
              <a:rPr lang="en-GB" sz="1200" b="0" i="1" u="none" strike="noStrike" cap="none">
                <a:solidFill>
                  <a:schemeClr val="dk1"/>
                </a:solidFill>
                <a:effectLst/>
                <a:latin typeface="Calibri"/>
                <a:ea typeface="Calibri"/>
                <a:cs typeface="Calibri"/>
                <a:sym typeface="Calibri"/>
              </a:rPr>
              <a:t>:  ECIU University is the innovative testbed of a combined European Education and Research Area. In 2030, ECIU University is a space of the vast individual, research-based learning opportunities for life, provided by ECIU University and its stakeholders. Upskilling and reskilling through micro-credentials help learners to stay intellectually fit and up to date. ECIU Virtual Research Institute is a breeding ground for citizen science with long-term strategic collaborations with societal and industrial partners and citizens. ​</a:t>
            </a:r>
            <a:endParaRPr lang="en-GB">
              <a:effectLst/>
            </a:endParaRPr>
          </a:p>
          <a:p>
            <a:pPr rtl="0"/>
            <a:r>
              <a:rPr lang="en-GB" sz="1200" b="0" i="1" u="none" strike="noStrike" cap="none">
                <a:solidFill>
                  <a:schemeClr val="dk1"/>
                </a:solidFill>
                <a:effectLst/>
                <a:latin typeface="Calibri"/>
                <a:ea typeface="Calibri"/>
                <a:cs typeface="Calibri"/>
                <a:sym typeface="Calibri"/>
              </a:rPr>
              <a:t> ​</a:t>
            </a:r>
            <a:endParaRPr lang="en-GB">
              <a:effectLst/>
            </a:endParaRPr>
          </a:p>
          <a:p>
            <a:br>
              <a:rPr lang="en-GB"/>
            </a:br>
            <a:endParaRPr lang="en-NL"/>
          </a:p>
        </p:txBody>
      </p:sp>
      <p:sp>
        <p:nvSpPr>
          <p:cNvPr id="4" name="Slide Number Placeholder 3"/>
          <p:cNvSpPr>
            <a:spLocks noGrp="1"/>
          </p:cNvSpPr>
          <p:nvPr>
            <p:ph type="sldNum" idx="12"/>
          </p:nvPr>
        </p:nvSpPr>
        <p:spPr/>
        <p:txBody>
          <a:bodyPr/>
          <a:lstStyle/>
          <a:p>
            <a:pPr algn="r"/>
            <a:fld id="{00000000-1234-1234-1234-123412341234}" type="slidenum">
              <a:rPr lang="en-GB" sz="1200" smtClean="0">
                <a:solidFill>
                  <a:schemeClr val="dk1"/>
                </a:solidFill>
                <a:ea typeface="Calibri"/>
                <a:sym typeface="Calibri"/>
              </a:rPr>
              <a:pPr algn="r"/>
              <a:t>18</a:t>
            </a:fld>
            <a:endParaRPr lang="en-GB" sz="1200">
              <a:solidFill>
                <a:schemeClr val="dk1"/>
              </a:solidFill>
              <a:ea typeface="Calibri"/>
              <a:sym typeface="Calibri"/>
            </a:endParaRPr>
          </a:p>
        </p:txBody>
      </p:sp>
    </p:spTree>
    <p:extLst>
      <p:ext uri="{BB962C8B-B14F-4D97-AF65-F5344CB8AC3E}">
        <p14:creationId xmlns:p14="http://schemas.microsoft.com/office/powerpoint/2010/main" val="13003358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0" name="Google Shape;520;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a:solidFill>
                  <a:schemeClr val="dk1"/>
                </a:solidFill>
                <a:latin typeface="Arial" panose="020B0604020202020204" pitchFamily="34" charset="0"/>
                <a:cs typeface="Arial" panose="020B0604020202020204" pitchFamily="34" charset="0"/>
                <a:sym typeface="Calibri"/>
              </a:rPr>
              <a:t> </a:t>
            </a:r>
            <a:endParaRPr sz="1200">
              <a:solidFill>
                <a:schemeClr val="dk1"/>
              </a:solidFill>
              <a:latin typeface="Arial" panose="020B0604020202020204" pitchFamily="34" charset="0"/>
              <a:cs typeface="Arial" panose="020B0604020202020204" pitchFamily="34" charset="0"/>
              <a:sym typeface="Calibri"/>
            </a:endParaRPr>
          </a:p>
          <a:p>
            <a:pPr rtl="0"/>
            <a:r>
              <a:rPr lang="en-GB" sz="1200" b="0" i="1" u="none" strike="noStrike" cap="none">
                <a:solidFill>
                  <a:schemeClr val="dk1"/>
                </a:solidFill>
                <a:effectLst/>
                <a:latin typeface="Calibri"/>
                <a:ea typeface="Calibri"/>
                <a:cs typeface="Calibri"/>
                <a:sym typeface="Calibri"/>
              </a:rPr>
              <a:t> </a:t>
            </a:r>
            <a:endParaRPr lang="en-GB">
              <a:effectLst/>
            </a:endParaRPr>
          </a:p>
          <a:p>
            <a:pPr rtl="0"/>
            <a:r>
              <a:rPr lang="en-GB" sz="1200" b="0" i="1" u="none" strike="noStrike" cap="none">
                <a:solidFill>
                  <a:schemeClr val="dk1"/>
                </a:solidFill>
                <a:effectLst/>
                <a:latin typeface="Calibri"/>
                <a:ea typeface="Calibri"/>
                <a:cs typeface="Calibri"/>
                <a:sym typeface="Calibri"/>
              </a:rPr>
              <a:t>How will this learning pathway in the ECIU University will look like?</a:t>
            </a:r>
            <a:endParaRPr lang="en-GB">
              <a:effectLst/>
            </a:endParaRPr>
          </a:p>
          <a:p>
            <a:pPr rtl="0"/>
            <a:r>
              <a:rPr lang="en-GB" sz="1200" b="0" i="1" u="none" strike="noStrike" cap="none">
                <a:solidFill>
                  <a:schemeClr val="dk1"/>
                </a:solidFill>
                <a:effectLst/>
                <a:latin typeface="Calibri"/>
                <a:ea typeface="Calibri"/>
                <a:cs typeface="Calibri"/>
                <a:sym typeface="Calibri"/>
              </a:rPr>
              <a:t> </a:t>
            </a:r>
            <a:endParaRPr lang="en-GB">
              <a:effectLst/>
            </a:endParaRPr>
          </a:p>
          <a:p>
            <a:pPr rtl="0"/>
            <a:r>
              <a:rPr lang="en-GB" sz="1200" b="0" i="1" u="none" strike="noStrike" cap="none">
                <a:solidFill>
                  <a:schemeClr val="dk1"/>
                </a:solidFill>
                <a:effectLst/>
                <a:latin typeface="Calibri"/>
                <a:ea typeface="Calibri"/>
                <a:cs typeface="Calibri"/>
                <a:sym typeface="Calibri"/>
              </a:rPr>
              <a:t>Foremost, it is the individual life-long learning pathway based on the challenge-based learning pedagogy. Working on challenges and micro-modules are in the core. ​</a:t>
            </a:r>
            <a:endParaRPr lang="en-GB">
              <a:effectLst/>
            </a:endParaRPr>
          </a:p>
          <a:p>
            <a:pPr rtl="0"/>
            <a:r>
              <a:rPr lang="en-GB" sz="1200" b="0" i="1" u="none" strike="noStrike" cap="none">
                <a:solidFill>
                  <a:schemeClr val="dk1"/>
                </a:solidFill>
                <a:effectLst/>
                <a:latin typeface="Calibri"/>
                <a:ea typeface="Calibri"/>
                <a:cs typeface="Calibri"/>
                <a:sym typeface="Calibri"/>
              </a:rPr>
              <a:t> </a:t>
            </a:r>
            <a:endParaRPr lang="en-GB">
              <a:effectLst/>
            </a:endParaRPr>
          </a:p>
          <a:p>
            <a:pPr rtl="0"/>
            <a:r>
              <a:rPr lang="en-GB" sz="1200" b="0" i="1" u="none" strike="noStrike" cap="none">
                <a:solidFill>
                  <a:schemeClr val="dk1"/>
                </a:solidFill>
                <a:effectLst/>
                <a:latin typeface="Calibri"/>
                <a:ea typeface="Calibri"/>
                <a:cs typeface="Calibri"/>
                <a:sym typeface="Calibri"/>
              </a:rPr>
              <a:t>Step 1: </a:t>
            </a:r>
            <a:r>
              <a:rPr lang="en-GB" sz="1200" b="1" i="1" u="none" strike="noStrike" cap="none">
                <a:solidFill>
                  <a:schemeClr val="dk1"/>
                </a:solidFill>
                <a:effectLst/>
                <a:latin typeface="Calibri"/>
                <a:ea typeface="Calibri"/>
                <a:cs typeface="Calibri"/>
                <a:sym typeface="Calibri"/>
              </a:rPr>
              <a:t>Real-life challenges are provided by industry, society and university on SDGs.</a:t>
            </a:r>
            <a:endParaRPr lang="en-GB">
              <a:effectLst/>
            </a:endParaRPr>
          </a:p>
          <a:p>
            <a:pPr rtl="0"/>
            <a:r>
              <a:rPr lang="en-GB" sz="1200" b="0" i="1" u="none" strike="noStrike" cap="none">
                <a:solidFill>
                  <a:schemeClr val="dk1"/>
                </a:solidFill>
                <a:effectLst/>
                <a:latin typeface="Calibri"/>
                <a:ea typeface="Calibri"/>
                <a:cs typeface="Calibri"/>
                <a:sym typeface="Calibri"/>
              </a:rPr>
              <a:t> </a:t>
            </a:r>
            <a:endParaRPr lang="en-GB">
              <a:effectLst/>
            </a:endParaRPr>
          </a:p>
          <a:p>
            <a:pPr rtl="0"/>
            <a:r>
              <a:rPr lang="en-GB" sz="1200" b="0" i="1" u="none" strike="noStrike" cap="none">
                <a:solidFill>
                  <a:schemeClr val="dk1"/>
                </a:solidFill>
                <a:effectLst/>
                <a:latin typeface="Calibri"/>
                <a:ea typeface="Calibri"/>
                <a:cs typeface="Calibri"/>
                <a:sym typeface="Calibri"/>
              </a:rPr>
              <a:t>Step 2: </a:t>
            </a:r>
            <a:r>
              <a:rPr lang="en-GB" sz="1200" b="1" i="1" u="none" strike="noStrike" cap="none">
                <a:solidFill>
                  <a:schemeClr val="dk1"/>
                </a:solidFill>
                <a:effectLst/>
                <a:latin typeface="Calibri"/>
                <a:ea typeface="Calibri"/>
                <a:cs typeface="Calibri"/>
                <a:sym typeface="Calibri"/>
              </a:rPr>
              <a:t>Teams of diverse learners and researchers are formed based upon their capability and motivation to work on the challenges.</a:t>
            </a:r>
            <a:r>
              <a:rPr lang="en-GB" sz="1200" b="0" i="1" u="none" strike="noStrike" cap="none">
                <a:solidFill>
                  <a:schemeClr val="dk1"/>
                </a:solidFill>
                <a:effectLst/>
                <a:latin typeface="Calibri"/>
                <a:ea typeface="Calibri"/>
                <a:cs typeface="Calibri"/>
                <a:sym typeface="Calibri"/>
              </a:rPr>
              <a:t> </a:t>
            </a:r>
            <a:endParaRPr lang="en-GB">
              <a:effectLst/>
            </a:endParaRPr>
          </a:p>
          <a:p>
            <a:pPr rtl="0"/>
            <a:r>
              <a:rPr lang="en-GB" sz="1200" b="0" i="1" u="none" strike="noStrike" cap="none">
                <a:solidFill>
                  <a:schemeClr val="dk1"/>
                </a:solidFill>
                <a:effectLst/>
                <a:latin typeface="Calibri"/>
                <a:ea typeface="Calibri"/>
                <a:cs typeface="Calibri"/>
                <a:sym typeface="Calibri"/>
              </a:rPr>
              <a:t>Step 3: </a:t>
            </a:r>
            <a:r>
              <a:rPr lang="en-GB" sz="1200" b="1" i="1" u="none" strike="noStrike" cap="none">
                <a:solidFill>
                  <a:schemeClr val="dk1"/>
                </a:solidFill>
                <a:effectLst/>
                <a:latin typeface="Calibri"/>
                <a:ea typeface="Calibri"/>
                <a:cs typeface="Calibri"/>
                <a:sym typeface="Calibri"/>
              </a:rPr>
              <a:t>AI </a:t>
            </a:r>
            <a:r>
              <a:rPr lang="en-GB" sz="1200" b="1" i="1" u="none" strike="noStrike" cap="none" err="1">
                <a:solidFill>
                  <a:schemeClr val="dk1"/>
                </a:solidFill>
                <a:effectLst/>
                <a:latin typeface="Calibri"/>
                <a:ea typeface="Calibri"/>
                <a:cs typeface="Calibri"/>
                <a:sym typeface="Calibri"/>
              </a:rPr>
              <a:t>aassigns</a:t>
            </a:r>
            <a:r>
              <a:rPr lang="en-GB" sz="1200" b="1" i="1" u="none" strike="noStrike" cap="none">
                <a:solidFill>
                  <a:schemeClr val="dk1"/>
                </a:solidFill>
                <a:effectLst/>
                <a:latin typeface="Calibri"/>
                <a:ea typeface="Calibri"/>
                <a:cs typeface="Calibri"/>
                <a:sym typeface="Calibri"/>
              </a:rPr>
              <a:t> Micro-modules to the challenges for skills and competence development.</a:t>
            </a:r>
            <a:endParaRPr lang="en-GB">
              <a:effectLst/>
            </a:endParaRPr>
          </a:p>
          <a:p>
            <a:pPr rtl="0"/>
            <a:r>
              <a:rPr lang="en-GB" sz="1200" b="0" i="1" u="none" strike="noStrike" cap="none">
                <a:solidFill>
                  <a:schemeClr val="dk1"/>
                </a:solidFill>
                <a:effectLst/>
                <a:latin typeface="Calibri"/>
                <a:ea typeface="Calibri"/>
                <a:cs typeface="Calibri"/>
                <a:sym typeface="Calibri"/>
              </a:rPr>
              <a:t>Step 4: </a:t>
            </a:r>
            <a:r>
              <a:rPr lang="en-GB" sz="1200" b="1" i="1" u="none" strike="noStrike" cap="none">
                <a:solidFill>
                  <a:schemeClr val="dk1"/>
                </a:solidFill>
                <a:effectLst/>
                <a:latin typeface="Calibri"/>
                <a:ea typeface="Calibri"/>
                <a:cs typeface="Calibri"/>
                <a:sym typeface="Calibri"/>
              </a:rPr>
              <a:t>Gained Skills and Competences are stored in a digital competence passport.</a:t>
            </a:r>
            <a:endParaRPr lang="en-GB">
              <a:effectLst/>
            </a:endParaRPr>
          </a:p>
          <a:p>
            <a:pPr rtl="0"/>
            <a:r>
              <a:rPr lang="en-GB" sz="1200" b="0" i="1" u="none" strike="noStrike" cap="none">
                <a:solidFill>
                  <a:schemeClr val="dk1"/>
                </a:solidFill>
                <a:effectLst/>
                <a:latin typeface="Calibri"/>
                <a:ea typeface="Calibri"/>
                <a:cs typeface="Calibri"/>
                <a:sym typeface="Calibri"/>
              </a:rPr>
              <a:t>Step 5</a:t>
            </a:r>
            <a:r>
              <a:rPr lang="en-GB" sz="1200" b="1" i="1" u="none" strike="noStrike" cap="none">
                <a:solidFill>
                  <a:schemeClr val="dk1"/>
                </a:solidFill>
                <a:effectLst/>
                <a:latin typeface="Calibri"/>
                <a:ea typeface="Calibri"/>
                <a:cs typeface="Calibri"/>
                <a:sym typeface="Calibri"/>
              </a:rPr>
              <a:t>: Micro-credentials accumulate into competence passport (or in a degree).</a:t>
            </a:r>
            <a:endParaRPr lang="en-GB">
              <a:effectLst/>
            </a:endParaRPr>
          </a:p>
          <a:p>
            <a:pPr rtl="0"/>
            <a:r>
              <a:rPr lang="en-GB" sz="1200" b="0" i="1" u="none" strike="noStrike" cap="none">
                <a:solidFill>
                  <a:schemeClr val="dk1"/>
                </a:solidFill>
                <a:effectLst/>
                <a:latin typeface="Calibri"/>
                <a:ea typeface="Calibri"/>
                <a:cs typeface="Calibri"/>
                <a:sym typeface="Calibri"/>
              </a:rPr>
              <a:t> </a:t>
            </a:r>
            <a:endParaRPr lang="en-GB">
              <a:effectLst/>
            </a:endParaRPr>
          </a:p>
          <a:p>
            <a:pPr rtl="0"/>
            <a:r>
              <a:rPr lang="en-GB" sz="1200" b="0" i="1" u="none" strike="noStrike" cap="none">
                <a:solidFill>
                  <a:schemeClr val="dk1"/>
                </a:solidFill>
                <a:effectLst/>
                <a:latin typeface="Calibri"/>
                <a:ea typeface="Calibri"/>
                <a:cs typeface="Calibri"/>
                <a:sym typeface="Calibri"/>
              </a:rPr>
              <a:t> </a:t>
            </a:r>
            <a:endParaRPr lang="en-GB">
              <a:effectLst/>
            </a:endParaRPr>
          </a:p>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21" name="Google Shape;521;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19</a:t>
            </a:fld>
            <a:endParaRPr/>
          </a:p>
        </p:txBody>
      </p:sp>
    </p:spTree>
    <p:extLst>
      <p:ext uri="{BB962C8B-B14F-4D97-AF65-F5344CB8AC3E}">
        <p14:creationId xmlns:p14="http://schemas.microsoft.com/office/powerpoint/2010/main" val="1674862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3" name="Google Shape;32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a:solidFill>
                  <a:schemeClr val="dk1"/>
                </a:solidFill>
                <a:latin typeface="Arial" panose="020B0604020202020204" pitchFamily="34" charset="0"/>
                <a:cs typeface="Arial" panose="020B0604020202020204" pitchFamily="34" charset="0"/>
                <a:sym typeface="Calibri"/>
              </a:rPr>
              <a:t>This presentation has 3 main parts:</a:t>
            </a:r>
            <a:endParaRPr sz="1200">
              <a:solidFill>
                <a:schemeClr val="dk1"/>
              </a:solidFill>
              <a:latin typeface="Arial" panose="020B0604020202020204" pitchFamily="34" charset="0"/>
              <a:cs typeface="Arial" panose="020B0604020202020204" pitchFamily="34" charset="0"/>
              <a:sym typeface="Calibri"/>
            </a:endParaRPr>
          </a:p>
          <a:p>
            <a:pPr marL="0" lvl="0" indent="0" algn="l" rtl="0">
              <a:spcBef>
                <a:spcPts val="0"/>
              </a:spcBef>
              <a:spcAft>
                <a:spcPts val="0"/>
              </a:spcAft>
              <a:buNone/>
            </a:pPr>
            <a:r>
              <a:rPr lang="en-GB" sz="1200">
                <a:solidFill>
                  <a:schemeClr val="dk1"/>
                </a:solidFill>
                <a:latin typeface="Arial" panose="020B0604020202020204" pitchFamily="34" charset="0"/>
                <a:cs typeface="Arial" panose="020B0604020202020204" pitchFamily="34" charset="0"/>
                <a:sym typeface="Calibri"/>
              </a:rPr>
              <a:t> </a:t>
            </a:r>
            <a:endParaRPr sz="1200">
              <a:solidFill>
                <a:schemeClr val="dk1"/>
              </a:solidFill>
              <a:latin typeface="Arial" panose="020B0604020202020204" pitchFamily="34" charset="0"/>
              <a:cs typeface="Arial" panose="020B0604020202020204" pitchFamily="34" charset="0"/>
              <a:sym typeface="Calibri"/>
            </a:endParaRPr>
          </a:p>
          <a:p>
            <a:pPr marL="171450" lvl="0" indent="-171450" algn="l" rtl="0">
              <a:spcBef>
                <a:spcPts val="0"/>
              </a:spcBef>
              <a:spcAft>
                <a:spcPts val="0"/>
              </a:spcAft>
              <a:buClr>
                <a:schemeClr val="dk1"/>
              </a:buClr>
              <a:buSzPts val="1200"/>
              <a:buFont typeface="Arial"/>
              <a:buChar char="•"/>
            </a:pPr>
            <a:r>
              <a:rPr lang="en-GB" sz="1200">
                <a:solidFill>
                  <a:schemeClr val="dk1"/>
                </a:solidFill>
                <a:latin typeface="Arial" panose="020B0604020202020204" pitchFamily="34" charset="0"/>
                <a:cs typeface="Arial" panose="020B0604020202020204" pitchFamily="34" charset="0"/>
                <a:sym typeface="Calibri"/>
              </a:rPr>
              <a:t>ECIU – the brief introduction to the European Consortium of Innovative Universities.</a:t>
            </a:r>
            <a:endParaRPr sz="1200">
              <a:solidFill>
                <a:schemeClr val="dk1"/>
              </a:solidFill>
              <a:latin typeface="Arial" panose="020B0604020202020204" pitchFamily="34" charset="0"/>
              <a:cs typeface="Arial" panose="020B0604020202020204" pitchFamily="34" charset="0"/>
              <a:sym typeface="Calibri"/>
            </a:endParaRPr>
          </a:p>
          <a:p>
            <a:pPr marL="171450" lvl="0" indent="-171450" algn="l" rtl="0">
              <a:spcBef>
                <a:spcPts val="0"/>
              </a:spcBef>
              <a:spcAft>
                <a:spcPts val="0"/>
              </a:spcAft>
              <a:buClr>
                <a:schemeClr val="dk1"/>
              </a:buClr>
              <a:buSzPts val="1200"/>
              <a:buFont typeface="Arial"/>
              <a:buChar char="•"/>
            </a:pPr>
            <a:r>
              <a:rPr lang="en-GB" sz="1200">
                <a:solidFill>
                  <a:schemeClr val="dk1"/>
                </a:solidFill>
                <a:latin typeface="Arial" panose="020B0604020202020204" pitchFamily="34" charset="0"/>
                <a:cs typeface="Arial" panose="020B0604020202020204" pitchFamily="34" charset="0"/>
                <a:sym typeface="Calibri"/>
              </a:rPr>
              <a:t>Second part will focus on the ECIU University.</a:t>
            </a:r>
            <a:endParaRPr sz="1200">
              <a:solidFill>
                <a:schemeClr val="dk1"/>
              </a:solidFill>
              <a:latin typeface="Arial" panose="020B0604020202020204" pitchFamily="34" charset="0"/>
              <a:cs typeface="Arial" panose="020B0604020202020204" pitchFamily="34" charset="0"/>
              <a:sym typeface="Calibri"/>
            </a:endParaRPr>
          </a:p>
          <a:p>
            <a:pPr marL="171450" lvl="0" indent="-171450" algn="l" rtl="0">
              <a:spcBef>
                <a:spcPts val="0"/>
              </a:spcBef>
              <a:spcAft>
                <a:spcPts val="0"/>
              </a:spcAft>
              <a:buClr>
                <a:schemeClr val="dk1"/>
              </a:buClr>
              <a:buSzPts val="1200"/>
              <a:buFont typeface="Arial"/>
              <a:buChar char="•"/>
            </a:pPr>
            <a:r>
              <a:rPr lang="en-GB" sz="1200">
                <a:solidFill>
                  <a:schemeClr val="dk1"/>
                </a:solidFill>
                <a:latin typeface="Arial" panose="020B0604020202020204" pitchFamily="34" charset="0"/>
                <a:cs typeface="Arial" panose="020B0604020202020204" pitchFamily="34" charset="0"/>
                <a:sym typeface="Calibri"/>
              </a:rPr>
              <a:t>We will also present our vision towards 2030 – the mission and the key elements for the future of European University.</a:t>
            </a:r>
            <a:endParaRPr sz="1200">
              <a:solidFill>
                <a:schemeClr val="dk1"/>
              </a:solidFill>
              <a:latin typeface="Arial" panose="020B0604020202020204" pitchFamily="34" charset="0"/>
              <a:cs typeface="Arial" panose="020B0604020202020204" pitchFamily="34" charset="0"/>
              <a:sym typeface="Calibri"/>
            </a:endParaRPr>
          </a:p>
          <a:p>
            <a:pPr marL="0" lvl="0" indent="0" algn="l" rtl="0">
              <a:spcBef>
                <a:spcPts val="0"/>
              </a:spcBef>
              <a:spcAft>
                <a:spcPts val="0"/>
              </a:spcAft>
              <a:buNone/>
            </a:pPr>
            <a:r>
              <a:rPr lang="en-GB" sz="1200">
                <a:solidFill>
                  <a:schemeClr val="dk1"/>
                </a:solidFill>
                <a:latin typeface="Arial" panose="020B0604020202020204" pitchFamily="34" charset="0"/>
                <a:cs typeface="Arial" panose="020B0604020202020204" pitchFamily="34" charset="0"/>
                <a:sym typeface="Calibri"/>
              </a:rPr>
              <a:t> </a:t>
            </a:r>
            <a:endParaRPr sz="1200">
              <a:solidFill>
                <a:schemeClr val="dk1"/>
              </a:solidFill>
              <a:latin typeface="Arial" panose="020B0604020202020204" pitchFamily="34" charset="0"/>
              <a:cs typeface="Arial" panose="020B0604020202020204" pitchFamily="34" charset="0"/>
              <a:sym typeface="Calibri"/>
            </a:endParaRPr>
          </a:p>
          <a:p>
            <a:pPr marL="0" lvl="0" indent="0" algn="l" rtl="0">
              <a:spcBef>
                <a:spcPts val="0"/>
              </a:spcBef>
              <a:spcAft>
                <a:spcPts val="0"/>
              </a:spcAft>
              <a:buNone/>
            </a:pPr>
            <a:r>
              <a:rPr lang="en-GB">
                <a:latin typeface="Arial" panose="020B0604020202020204" pitchFamily="34" charset="0"/>
                <a:cs typeface="Arial" panose="020B0604020202020204" pitchFamily="34" charset="0"/>
              </a:rPr>
              <a:t>Presentation structure and introduction</a:t>
            </a:r>
            <a:endParaRPr>
              <a:latin typeface="Arial" panose="020B0604020202020204" pitchFamily="34" charset="0"/>
              <a:cs typeface="Arial" panose="020B0604020202020204" pitchFamily="34" charset="0"/>
            </a:endParaRPr>
          </a:p>
        </p:txBody>
      </p:sp>
      <p:sp>
        <p:nvSpPr>
          <p:cNvPr id="324" name="Google Shape;324;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a:t>
            </a:fld>
            <a:endParaRPr/>
          </a:p>
        </p:txBody>
      </p:sp>
    </p:spTree>
    <p:extLst>
      <p:ext uri="{BB962C8B-B14F-4D97-AF65-F5344CB8AC3E}">
        <p14:creationId xmlns:p14="http://schemas.microsoft.com/office/powerpoint/2010/main" val="8323929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GB" sz="1200" b="1" i="1" u="none" strike="noStrike" cap="none">
                <a:solidFill>
                  <a:schemeClr val="dk1"/>
                </a:solidFill>
                <a:effectLst/>
                <a:latin typeface="Calibri"/>
                <a:ea typeface="Calibri"/>
                <a:cs typeface="Calibri"/>
                <a:sym typeface="Calibri"/>
              </a:rPr>
              <a:t>The</a:t>
            </a:r>
            <a:r>
              <a:rPr lang="en-GB" sz="1200" b="0" i="1" u="none" strike="noStrike" cap="none">
                <a:solidFill>
                  <a:schemeClr val="dk1"/>
                </a:solidFill>
                <a:effectLst/>
                <a:latin typeface="Calibri"/>
                <a:ea typeface="Calibri"/>
                <a:cs typeface="Calibri"/>
                <a:sym typeface="Calibri"/>
              </a:rPr>
              <a:t> </a:t>
            </a:r>
            <a:r>
              <a:rPr lang="en-GB" sz="1200" b="1" i="1" u="none" strike="noStrike" cap="none">
                <a:solidFill>
                  <a:schemeClr val="dk1"/>
                </a:solidFill>
                <a:effectLst/>
                <a:latin typeface="Calibri"/>
                <a:ea typeface="Calibri"/>
                <a:cs typeface="Calibri"/>
                <a:sym typeface="Calibri"/>
              </a:rPr>
              <a:t>ECIU University Educational Architecture for individualised learning might look like this:</a:t>
            </a:r>
            <a:endParaRPr lang="en-GB">
              <a:effectLst/>
            </a:endParaRPr>
          </a:p>
          <a:p>
            <a:pPr rtl="0"/>
            <a:r>
              <a:rPr lang="en-GB" sz="1200" b="0" i="1" u="none" strike="noStrike" cap="none">
                <a:solidFill>
                  <a:schemeClr val="dk1"/>
                </a:solidFill>
                <a:effectLst/>
                <a:latin typeface="Calibri"/>
                <a:ea typeface="Calibri"/>
                <a:cs typeface="Calibri"/>
                <a:sym typeface="Calibri"/>
              </a:rPr>
              <a:t> </a:t>
            </a:r>
            <a:endParaRPr lang="en-GB">
              <a:effectLst/>
            </a:endParaRPr>
          </a:p>
          <a:p>
            <a:pPr rtl="0" fontAlgn="base"/>
            <a:r>
              <a:rPr lang="en-GB" sz="1200" b="0" i="1" u="none" strike="noStrike" cap="none">
                <a:solidFill>
                  <a:schemeClr val="dk1"/>
                </a:solidFill>
                <a:effectLst/>
                <a:latin typeface="Calibri"/>
                <a:ea typeface="Calibri"/>
                <a:cs typeface="Calibri"/>
                <a:sym typeface="Calibri"/>
              </a:rPr>
              <a:t>The learner is in the </a:t>
            </a:r>
            <a:r>
              <a:rPr lang="en-GB" sz="1200" b="0" i="1" u="none" strike="noStrike" cap="none" err="1">
                <a:solidFill>
                  <a:schemeClr val="dk1"/>
                </a:solidFill>
                <a:effectLst/>
                <a:latin typeface="Calibri"/>
                <a:ea typeface="Calibri"/>
                <a:cs typeface="Calibri"/>
                <a:sym typeface="Calibri"/>
              </a:rPr>
              <a:t>center</a:t>
            </a:r>
            <a:r>
              <a:rPr lang="en-GB" sz="1200" b="0" i="1" u="none" strike="noStrike" cap="none">
                <a:solidFill>
                  <a:schemeClr val="dk1"/>
                </a:solidFill>
                <a:effectLst/>
                <a:latin typeface="Calibri"/>
                <a:ea typeface="Calibri"/>
                <a:cs typeface="Calibri"/>
                <a:sym typeface="Calibri"/>
              </a:rPr>
              <a:t> of this. The motivation to make the world a better place counts. ​</a:t>
            </a:r>
          </a:p>
          <a:p>
            <a:pPr rtl="0" fontAlgn="base"/>
            <a:r>
              <a:rPr lang="en-GB" sz="1200" b="0" i="1" u="none" strike="noStrike" cap="none">
                <a:solidFill>
                  <a:schemeClr val="dk1"/>
                </a:solidFill>
                <a:effectLst/>
                <a:latin typeface="Calibri"/>
                <a:ea typeface="Calibri"/>
                <a:cs typeface="Calibri"/>
                <a:sym typeface="Calibri"/>
              </a:rPr>
              <a:t>The educational pathway of the ECIU University is flexible in content, duration, and location to include all types of learners. ​We consciously use the term “learners” as meaning to encompass people of any age or background that get access to the ECIU University’s educational pathway. ​</a:t>
            </a:r>
          </a:p>
          <a:p>
            <a:pPr rtl="0" fontAlgn="base"/>
            <a:r>
              <a:rPr lang="en-GB" sz="1200" b="0" i="1" u="none" strike="noStrike" cap="none">
                <a:solidFill>
                  <a:schemeClr val="dk1"/>
                </a:solidFill>
                <a:effectLst/>
                <a:latin typeface="Calibri"/>
                <a:ea typeface="Calibri"/>
                <a:cs typeface="Calibri"/>
                <a:sym typeface="Calibri"/>
              </a:rPr>
              <a:t>Our educational pathway is all about skills and competences, and not primarily on degrees. ​</a:t>
            </a:r>
          </a:p>
          <a:p>
            <a:pPr rtl="0" fontAlgn="base"/>
            <a:r>
              <a:rPr lang="en-GB" sz="1200" b="0" i="1" u="none" strike="noStrike" cap="none">
                <a:solidFill>
                  <a:schemeClr val="dk1"/>
                </a:solidFill>
                <a:effectLst/>
                <a:latin typeface="Calibri"/>
                <a:ea typeface="Calibri"/>
                <a:cs typeface="Calibri"/>
                <a:sym typeface="Calibri"/>
              </a:rPr>
              <a:t>The learners will be supported by </a:t>
            </a:r>
            <a:r>
              <a:rPr lang="en-GB" sz="1200" b="0" i="1" u="none" strike="noStrike" cap="none" err="1">
                <a:solidFill>
                  <a:schemeClr val="dk1"/>
                </a:solidFill>
                <a:effectLst/>
                <a:latin typeface="Calibri"/>
                <a:ea typeface="Calibri"/>
                <a:cs typeface="Calibri"/>
                <a:sym typeface="Calibri"/>
              </a:rPr>
              <a:t>teamchers</a:t>
            </a:r>
            <a:r>
              <a:rPr lang="en-GB" sz="1200" b="0" i="1" u="none" strike="noStrike" cap="none">
                <a:solidFill>
                  <a:schemeClr val="dk1"/>
                </a:solidFill>
                <a:effectLst/>
                <a:latin typeface="Calibri"/>
                <a:ea typeface="Calibri"/>
                <a:cs typeface="Calibri"/>
                <a:sym typeface="Calibri"/>
              </a:rPr>
              <a:t> (</a:t>
            </a:r>
            <a:r>
              <a:rPr lang="en-GB" sz="1200" b="0" i="1" u="none" strike="noStrike" cap="none" err="1">
                <a:solidFill>
                  <a:schemeClr val="dk1"/>
                </a:solidFill>
                <a:effectLst/>
                <a:latin typeface="Calibri"/>
                <a:ea typeface="Calibri"/>
                <a:cs typeface="Calibri"/>
                <a:sym typeface="Calibri"/>
              </a:rPr>
              <a:t>teachers+coach</a:t>
            </a:r>
            <a:r>
              <a:rPr lang="en-GB" sz="1200" b="0" i="1" u="none" strike="noStrike" cap="none">
                <a:solidFill>
                  <a:schemeClr val="dk1"/>
                </a:solidFill>
                <a:effectLst/>
                <a:latin typeface="Calibri"/>
                <a:ea typeface="Calibri"/>
                <a:cs typeface="Calibri"/>
                <a:sym typeface="Calibri"/>
              </a:rPr>
              <a:t>). ​</a:t>
            </a:r>
          </a:p>
          <a:p>
            <a:pPr rtl="0" fontAlgn="base"/>
            <a:r>
              <a:rPr lang="en-GB" sz="1200" b="0" i="1" u="none" strike="noStrike" cap="none">
                <a:solidFill>
                  <a:schemeClr val="dk1"/>
                </a:solidFill>
                <a:effectLst/>
                <a:latin typeface="Calibri"/>
                <a:ea typeface="Calibri"/>
                <a:cs typeface="Calibri"/>
                <a:sym typeface="Calibri"/>
              </a:rPr>
              <a:t>Artificial Intelligence will be used to compare the current skills profile of an individual to future forecasts on skills and competence needs. Also taking into account the motivation and career plans of the learner.​</a:t>
            </a:r>
          </a:p>
          <a:p>
            <a:pPr rtl="0" fontAlgn="base"/>
            <a:r>
              <a:rPr lang="en-GB" sz="1200" b="0" i="1" u="none" strike="noStrike" cap="none">
                <a:solidFill>
                  <a:schemeClr val="dk1"/>
                </a:solidFill>
                <a:effectLst/>
                <a:latin typeface="Calibri"/>
                <a:ea typeface="Calibri"/>
                <a:cs typeface="Calibri"/>
                <a:sym typeface="Calibri"/>
              </a:rPr>
              <a:t>During life-time, the learners will return to the ECIU University, to update their skills and competences. Studying at the ECIU University should be an integrated part of professional life. ​</a:t>
            </a:r>
          </a:p>
          <a:p>
            <a:pPr rtl="0"/>
            <a:r>
              <a:rPr lang="en-GB" sz="1200" b="0" i="1" u="none" strike="noStrike" cap="none">
                <a:solidFill>
                  <a:schemeClr val="dk1"/>
                </a:solidFill>
                <a:effectLst/>
                <a:latin typeface="Calibri"/>
                <a:ea typeface="Calibri"/>
                <a:cs typeface="Calibri"/>
                <a:sym typeface="Calibri"/>
              </a:rPr>
              <a:t> </a:t>
            </a:r>
            <a:endParaRPr lang="en-GB">
              <a:effectLst/>
            </a:endParaRPr>
          </a:p>
          <a:p>
            <a:endParaRPr lang="en-NL"/>
          </a:p>
        </p:txBody>
      </p:sp>
      <p:sp>
        <p:nvSpPr>
          <p:cNvPr id="4" name="Slide Number Placeholder 3"/>
          <p:cNvSpPr>
            <a:spLocks noGrp="1"/>
          </p:cNvSpPr>
          <p:nvPr>
            <p:ph type="sldNum" idx="12"/>
          </p:nvPr>
        </p:nvSpPr>
        <p:spPr/>
        <p:txBody>
          <a:bodyPr/>
          <a:lstStyle/>
          <a:p>
            <a:pPr algn="r"/>
            <a:fld id="{00000000-1234-1234-1234-123412341234}" type="slidenum">
              <a:rPr lang="en-GB" sz="1200" smtClean="0">
                <a:solidFill>
                  <a:schemeClr val="dk1"/>
                </a:solidFill>
                <a:ea typeface="Calibri"/>
                <a:sym typeface="Calibri"/>
              </a:rPr>
              <a:pPr algn="r"/>
              <a:t>20</a:t>
            </a:fld>
            <a:endParaRPr lang="en-GB" sz="1200">
              <a:solidFill>
                <a:schemeClr val="dk1"/>
              </a:solidFill>
              <a:ea typeface="Calibri"/>
              <a:sym typeface="Calibri"/>
            </a:endParaRPr>
          </a:p>
        </p:txBody>
      </p:sp>
    </p:spTree>
    <p:extLst>
      <p:ext uri="{BB962C8B-B14F-4D97-AF65-F5344CB8AC3E}">
        <p14:creationId xmlns:p14="http://schemas.microsoft.com/office/powerpoint/2010/main" val="6508122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GB" sz="1200" b="0" i="1" u="none" strike="noStrike" cap="none">
                <a:solidFill>
                  <a:schemeClr val="dk1"/>
                </a:solidFill>
                <a:effectLst/>
                <a:latin typeface="Calibri"/>
                <a:ea typeface="Calibri"/>
                <a:cs typeface="Calibri"/>
                <a:sym typeface="Calibri"/>
              </a:rPr>
              <a:t>Definition:</a:t>
            </a:r>
            <a:endParaRPr lang="en-GB">
              <a:effectLst/>
            </a:endParaRPr>
          </a:p>
          <a:p>
            <a:pPr rtl="0"/>
            <a:r>
              <a:rPr lang="en-GB" sz="1200" b="0" i="1" u="none" strike="noStrike" cap="none">
                <a:solidFill>
                  <a:schemeClr val="dk1"/>
                </a:solidFill>
                <a:effectLst/>
                <a:latin typeface="Calibri"/>
                <a:ea typeface="Calibri"/>
                <a:cs typeface="Calibri"/>
                <a:sym typeface="Calibri"/>
              </a:rPr>
              <a:t>A micro-credential is a proof of the learning outcomes (skills and competence recognition) that a learner has acquired following a short learning experience. These learning outcomes have been assessed against transparent standards. </a:t>
            </a:r>
            <a:endParaRPr lang="en-GB">
              <a:effectLst/>
            </a:endParaRPr>
          </a:p>
          <a:p>
            <a:pPr rtl="0"/>
            <a:r>
              <a:rPr lang="en-GB" sz="1200" b="0" i="1" u="none" strike="noStrike" cap="none">
                <a:solidFill>
                  <a:schemeClr val="dk1"/>
                </a:solidFill>
                <a:effectLst/>
                <a:latin typeface="Calibri"/>
                <a:ea typeface="Calibri"/>
                <a:cs typeface="Calibri"/>
                <a:sym typeface="Calibri"/>
              </a:rPr>
              <a:t> </a:t>
            </a:r>
            <a:endParaRPr lang="en-GB">
              <a:effectLst/>
            </a:endParaRPr>
          </a:p>
          <a:p>
            <a:pPr rtl="0"/>
            <a:r>
              <a:rPr lang="en-GB" sz="1200" b="0" i="1" u="none" strike="noStrike" cap="none">
                <a:solidFill>
                  <a:schemeClr val="dk1"/>
                </a:solidFill>
                <a:effectLst/>
                <a:latin typeface="Calibri"/>
                <a:ea typeface="Calibri"/>
                <a:cs typeface="Calibri"/>
                <a:sym typeface="Calibri"/>
              </a:rPr>
              <a:t>Why micro-credentials?</a:t>
            </a:r>
            <a:endParaRPr lang="en-GB">
              <a:effectLst/>
            </a:endParaRPr>
          </a:p>
          <a:p>
            <a:pPr rtl="0"/>
            <a:r>
              <a:rPr lang="en-GB" sz="1200" b="0" i="1" u="none" strike="noStrike" cap="none">
                <a:solidFill>
                  <a:schemeClr val="dk1"/>
                </a:solidFill>
                <a:effectLst/>
                <a:latin typeface="Calibri"/>
                <a:ea typeface="Calibri"/>
                <a:cs typeface="Calibri"/>
                <a:sym typeface="Calibri"/>
              </a:rPr>
              <a:t>1.To align learning with needs from society</a:t>
            </a:r>
            <a:endParaRPr lang="en-GB">
              <a:effectLst/>
            </a:endParaRPr>
          </a:p>
          <a:p>
            <a:pPr rtl="0"/>
            <a:r>
              <a:rPr lang="en-GB" sz="1200" b="0" i="1" u="none" strike="noStrike" cap="none">
                <a:solidFill>
                  <a:schemeClr val="dk1"/>
                </a:solidFill>
                <a:effectLst/>
                <a:latin typeface="Calibri"/>
                <a:ea typeface="Calibri"/>
                <a:cs typeface="Calibri"/>
                <a:sym typeface="Calibri"/>
              </a:rPr>
              <a:t>2.To realise flexible, personalised learning paths</a:t>
            </a:r>
            <a:endParaRPr lang="en-GB">
              <a:effectLst/>
            </a:endParaRPr>
          </a:p>
          <a:p>
            <a:pPr rtl="0"/>
            <a:r>
              <a:rPr lang="en-GB" sz="1200" b="0" i="1" u="none" strike="noStrike" cap="none">
                <a:solidFill>
                  <a:schemeClr val="dk1"/>
                </a:solidFill>
                <a:effectLst/>
                <a:latin typeface="Calibri"/>
                <a:ea typeface="Calibri"/>
                <a:cs typeface="Calibri"/>
                <a:sym typeface="Calibri"/>
              </a:rPr>
              <a:t>3.To enable skills and competence development</a:t>
            </a:r>
            <a:endParaRPr lang="en-GB">
              <a:effectLst/>
            </a:endParaRPr>
          </a:p>
          <a:p>
            <a:br>
              <a:rPr lang="en-GB"/>
            </a:br>
            <a:endParaRPr lang="en-NL"/>
          </a:p>
        </p:txBody>
      </p:sp>
      <p:sp>
        <p:nvSpPr>
          <p:cNvPr id="4" name="Slide Number Placeholder 3"/>
          <p:cNvSpPr>
            <a:spLocks noGrp="1"/>
          </p:cNvSpPr>
          <p:nvPr>
            <p:ph type="sldNum" idx="12"/>
          </p:nvPr>
        </p:nvSpPr>
        <p:spPr/>
        <p:txBody>
          <a:bodyPr/>
          <a:lstStyle/>
          <a:p>
            <a:pPr algn="r"/>
            <a:fld id="{00000000-1234-1234-1234-123412341234}" type="slidenum">
              <a:rPr lang="en-GB" sz="1200" smtClean="0">
                <a:solidFill>
                  <a:schemeClr val="dk1"/>
                </a:solidFill>
                <a:ea typeface="Calibri"/>
                <a:sym typeface="Calibri"/>
              </a:rPr>
              <a:pPr algn="r"/>
              <a:t>22</a:t>
            </a:fld>
            <a:endParaRPr lang="en-GB" sz="1200">
              <a:solidFill>
                <a:schemeClr val="dk1"/>
              </a:solidFill>
              <a:ea typeface="Calibri"/>
              <a:sym typeface="Calibri"/>
            </a:endParaRPr>
          </a:p>
        </p:txBody>
      </p:sp>
    </p:spTree>
    <p:extLst>
      <p:ext uri="{BB962C8B-B14F-4D97-AF65-F5344CB8AC3E}">
        <p14:creationId xmlns:p14="http://schemas.microsoft.com/office/powerpoint/2010/main" val="11703103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GB" sz="1200" b="0" i="1" u="none" strike="noStrike" cap="none">
                <a:solidFill>
                  <a:schemeClr val="dk1"/>
                </a:solidFill>
                <a:effectLst/>
                <a:latin typeface="Calibri"/>
                <a:ea typeface="Calibri"/>
                <a:cs typeface="Calibri"/>
                <a:sym typeface="Calibri"/>
              </a:rPr>
              <a:t>ECIU University recognises that platforms are evolving at a rapid pace which requires a dynamic iterative approach as we pilot, respond to and seek to influence the future development roadmap. Therefore, throughout 2021 we will develop an IT-strategy on how to support ECIU University with the use of cutting-edge and fit-for-purpose digital tools. ​</a:t>
            </a:r>
          </a:p>
          <a:p>
            <a:pPr rtl="0" fontAlgn="base"/>
            <a:r>
              <a:rPr lang="en-GB" sz="1200" b="0" i="1" u="none" strike="noStrike" cap="none">
                <a:solidFill>
                  <a:schemeClr val="dk1"/>
                </a:solidFill>
                <a:effectLst/>
                <a:latin typeface="Calibri"/>
                <a:ea typeface="Calibri"/>
                <a:cs typeface="Calibri"/>
                <a:sym typeface="Calibri"/>
              </a:rPr>
              <a:t>In 2021, ECIU University is consulting with both internal and external partners to establish how we will define and operationalise three distinctive types of micro-credentials: ​</a:t>
            </a:r>
          </a:p>
          <a:p>
            <a:pPr lvl="1" rtl="0" fontAlgn="base"/>
            <a:r>
              <a:rPr lang="en-GB" sz="1200" b="0" i="1" u="none" strike="noStrike" cap="none">
                <a:solidFill>
                  <a:schemeClr val="dk1"/>
                </a:solidFill>
                <a:effectLst/>
                <a:latin typeface="Calibri"/>
                <a:ea typeface="Calibri"/>
                <a:cs typeface="Calibri"/>
                <a:sym typeface="Calibri"/>
              </a:rPr>
              <a:t>Formal learning as part of regular learning paths​</a:t>
            </a:r>
          </a:p>
          <a:p>
            <a:pPr lvl="1" rtl="0" fontAlgn="base"/>
            <a:r>
              <a:rPr lang="en-GB" sz="1200" b="0" i="1" u="none" strike="noStrike" cap="none">
                <a:solidFill>
                  <a:schemeClr val="dk1"/>
                </a:solidFill>
                <a:effectLst/>
                <a:latin typeface="Calibri"/>
                <a:ea typeface="Calibri"/>
                <a:cs typeface="Calibri"/>
                <a:sym typeface="Calibri"/>
              </a:rPr>
              <a:t>Formal learning outside of regular learning paths​</a:t>
            </a:r>
          </a:p>
          <a:p>
            <a:pPr lvl="1" rtl="0" fontAlgn="base"/>
            <a:r>
              <a:rPr lang="en-GB" sz="1200" b="0" i="1" u="none" strike="noStrike" cap="none">
                <a:solidFill>
                  <a:schemeClr val="dk1"/>
                </a:solidFill>
                <a:effectLst/>
                <a:latin typeface="Calibri"/>
                <a:ea typeface="Calibri"/>
                <a:cs typeface="Calibri"/>
                <a:sym typeface="Calibri"/>
              </a:rPr>
              <a:t>Non-formal learning as part of other activities, including short courses, work-related experiences and training offered by industry, and societal partners. ​</a:t>
            </a:r>
          </a:p>
          <a:p>
            <a:pPr rtl="0" fontAlgn="base"/>
            <a:r>
              <a:rPr lang="en-GB" sz="1200" b="0" i="1" u="none" strike="noStrike" cap="none">
                <a:solidFill>
                  <a:schemeClr val="dk1"/>
                </a:solidFill>
                <a:effectLst/>
                <a:latin typeface="Calibri"/>
                <a:ea typeface="Calibri"/>
                <a:cs typeface="Calibri"/>
                <a:sym typeface="Calibri"/>
              </a:rPr>
              <a:t>In 2021, ECIU University will explore the alignment of micro-credentials with European Standards and Guidelines, and actively contribute to setting European standards as they emerge, to ensure that these standards can be applied at scale, creating an agile and truly European ecosystem. ​</a:t>
            </a:r>
          </a:p>
          <a:p>
            <a:pPr rtl="0" fontAlgn="base"/>
            <a:r>
              <a:rPr lang="en-GB" sz="1200" b="0" i="1" u="none" strike="noStrike" cap="none">
                <a:solidFill>
                  <a:schemeClr val="dk1"/>
                </a:solidFill>
                <a:effectLst/>
                <a:latin typeface="Calibri"/>
                <a:ea typeface="Calibri"/>
                <a:cs typeface="Calibri"/>
                <a:sym typeface="Calibri"/>
              </a:rPr>
              <a:t>In 2021, ECIU University will engage in a process of consultation with key staff involved in regulatory approval of academic qualifications in each partner institution to better understand and support internal approval processes for the formal recognition and development of micro-credentials and to scale this to the European level in an agile way. ​</a:t>
            </a:r>
          </a:p>
          <a:p>
            <a:pPr rtl="0" fontAlgn="base"/>
            <a:r>
              <a:rPr lang="en-GB" sz="1200" b="0" i="1" u="none" strike="noStrike" cap="none">
                <a:solidFill>
                  <a:schemeClr val="dk1"/>
                </a:solidFill>
                <a:effectLst/>
                <a:latin typeface="Calibri"/>
                <a:ea typeface="Calibri"/>
                <a:cs typeface="Calibri"/>
                <a:sym typeface="Calibri"/>
              </a:rPr>
              <a:t>In 2021, ECIU University will adopt a framework and explore the development of a unique suite of micro-credentials for the recognition of 21st Century Skills. The initiative will integrate formal, informal, and non-formal learning experiences through a professional learning portfolio to assess skill development against transparent standards. ​</a:t>
            </a:r>
          </a:p>
          <a:p>
            <a:pPr rtl="0" fontAlgn="base"/>
            <a:br>
              <a:rPr lang="en-GB"/>
            </a:br>
            <a:r>
              <a:rPr lang="en-GB" sz="1200" b="0" i="1" u="none" strike="noStrike" cap="none">
                <a:solidFill>
                  <a:schemeClr val="dk1"/>
                </a:solidFill>
                <a:effectLst/>
                <a:latin typeface="Calibri"/>
                <a:ea typeface="Calibri"/>
                <a:cs typeface="Calibri"/>
                <a:sym typeface="Calibri"/>
              </a:rPr>
              <a:t>Many more actions can be found in the ECIU University micro-credentials  White Paper – please check the </a:t>
            </a:r>
            <a:r>
              <a:rPr lang="en-GB" sz="1200" b="0" i="1" u="none" strike="noStrike" cap="none" err="1">
                <a:solidFill>
                  <a:schemeClr val="dk1"/>
                </a:solidFill>
                <a:effectLst/>
                <a:latin typeface="Calibri"/>
                <a:ea typeface="Calibri"/>
                <a:cs typeface="Calibri"/>
                <a:sym typeface="Calibri"/>
              </a:rPr>
              <a:t>ECIU.org</a:t>
            </a:r>
            <a:r>
              <a:rPr lang="en-GB" sz="1200" b="0" i="1" u="none" strike="noStrike" cap="none">
                <a:solidFill>
                  <a:schemeClr val="dk1"/>
                </a:solidFill>
                <a:effectLst/>
                <a:latin typeface="Calibri"/>
                <a:ea typeface="Calibri"/>
                <a:cs typeface="Calibri"/>
                <a:sym typeface="Calibri"/>
              </a:rPr>
              <a:t> </a:t>
            </a:r>
          </a:p>
          <a:p>
            <a:pPr rtl="0"/>
            <a:br>
              <a:rPr lang="en-GB"/>
            </a:br>
            <a:r>
              <a:rPr lang="en-GB" sz="1200" b="0" i="1" u="none" strike="noStrike" cap="none">
                <a:solidFill>
                  <a:schemeClr val="dk1"/>
                </a:solidFill>
                <a:effectLst/>
                <a:latin typeface="Calibri"/>
                <a:ea typeface="Calibri"/>
                <a:cs typeface="Calibri"/>
                <a:sym typeface="Calibri"/>
              </a:rPr>
              <a:t> </a:t>
            </a:r>
            <a:endParaRPr lang="en-GB">
              <a:effectLst/>
            </a:endParaRPr>
          </a:p>
          <a:p>
            <a:endParaRPr lang="en-NL"/>
          </a:p>
        </p:txBody>
      </p:sp>
      <p:sp>
        <p:nvSpPr>
          <p:cNvPr id="4" name="Slide Number Placeholder 3"/>
          <p:cNvSpPr>
            <a:spLocks noGrp="1"/>
          </p:cNvSpPr>
          <p:nvPr>
            <p:ph type="sldNum" idx="12"/>
          </p:nvPr>
        </p:nvSpPr>
        <p:spPr/>
        <p:txBody>
          <a:bodyPr/>
          <a:lstStyle/>
          <a:p>
            <a:pPr algn="r"/>
            <a:fld id="{00000000-1234-1234-1234-123412341234}" type="slidenum">
              <a:rPr lang="en-GB" sz="1200" smtClean="0">
                <a:solidFill>
                  <a:schemeClr val="dk1"/>
                </a:solidFill>
                <a:ea typeface="Calibri"/>
                <a:sym typeface="Calibri"/>
              </a:rPr>
              <a:pPr algn="r"/>
              <a:t>23</a:t>
            </a:fld>
            <a:endParaRPr lang="en-GB" sz="1200">
              <a:solidFill>
                <a:schemeClr val="dk1"/>
              </a:solidFill>
              <a:ea typeface="Calibri"/>
              <a:sym typeface="Calibri"/>
            </a:endParaRPr>
          </a:p>
        </p:txBody>
      </p:sp>
    </p:spTree>
    <p:extLst>
      <p:ext uri="{BB962C8B-B14F-4D97-AF65-F5344CB8AC3E}">
        <p14:creationId xmlns:p14="http://schemas.microsoft.com/office/powerpoint/2010/main" val="42468645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GB" sz="1200" b="0" i="0" u="none" strike="noStrike" cap="none">
                <a:solidFill>
                  <a:schemeClr val="dk1"/>
                </a:solidFill>
                <a:effectLst/>
                <a:latin typeface="Calibri"/>
                <a:ea typeface="Calibri"/>
                <a:cs typeface="Calibri"/>
                <a:sym typeface="Calibri"/>
              </a:rPr>
              <a:t>NINE NEEDS FOR THE SUCCESSFUL UPTAKE OF MICRO-CREDENTIALS</a:t>
            </a:r>
            <a:endParaRPr lang="en-GB">
              <a:effectLst/>
            </a:endParaRPr>
          </a:p>
          <a:p>
            <a:pPr rtl="0"/>
            <a:r>
              <a:rPr lang="en-GB" sz="1200" b="0" i="0" u="none" strike="noStrike" cap="none">
                <a:solidFill>
                  <a:schemeClr val="dk1"/>
                </a:solidFill>
                <a:effectLst/>
                <a:latin typeface="Calibri"/>
                <a:ea typeface="Calibri"/>
                <a:cs typeface="Calibri"/>
                <a:sym typeface="Calibri"/>
              </a:rPr>
              <a:t> </a:t>
            </a:r>
            <a:endParaRPr lang="en-GB">
              <a:effectLst/>
            </a:endParaRPr>
          </a:p>
          <a:p>
            <a:pPr rtl="0"/>
            <a:r>
              <a:rPr lang="en-GB" sz="1200" b="0" i="0" u="none" strike="noStrike" cap="none">
                <a:solidFill>
                  <a:schemeClr val="dk1"/>
                </a:solidFill>
                <a:effectLst/>
                <a:latin typeface="Calibri"/>
                <a:ea typeface="Calibri"/>
                <a:cs typeface="Calibri"/>
                <a:sym typeface="Calibri"/>
              </a:rPr>
              <a:t>1. A living common language: Most EU states have government agency representation as part of the MICROBOL project where the goal is to align micro-credentials with the Bologna process. The risk is that these Government agencies will adopt a conservative and "command and control" mindset that might kill any disruptive or innovative dimension to micro-credentials. The National Universities Associations could be a powerful ally to cultrate, and use to obtain national funding for all universities, although single institutions might risk losing first-mover advantage via this strategy. ​</a:t>
            </a:r>
            <a:endParaRPr lang="en-GB">
              <a:effectLst/>
            </a:endParaRPr>
          </a:p>
          <a:p>
            <a:pPr rtl="0"/>
            <a:r>
              <a:rPr lang="en-GB" sz="1200" b="0" i="0" u="none" strike="noStrike" cap="none">
                <a:solidFill>
                  <a:schemeClr val="dk1"/>
                </a:solidFill>
                <a:effectLst/>
                <a:latin typeface="Calibri"/>
                <a:ea typeface="Calibri"/>
                <a:cs typeface="Calibri"/>
                <a:sym typeface="Calibri"/>
              </a:rPr>
              <a:t>2. A commitment to rigorous academic standards - The MICROBOL project is working on these standards and most national agencies are partners or associate partners in this dialogue. ​</a:t>
            </a:r>
            <a:endParaRPr lang="en-GB">
              <a:effectLst/>
            </a:endParaRPr>
          </a:p>
          <a:p>
            <a:pPr rtl="0"/>
            <a:r>
              <a:rPr lang="en-GB" sz="1200" b="0" i="0" u="none" strike="noStrike" cap="none">
                <a:solidFill>
                  <a:schemeClr val="dk1"/>
                </a:solidFill>
                <a:effectLst/>
                <a:latin typeface="Calibri"/>
                <a:ea typeface="Calibri"/>
                <a:cs typeface="Calibri"/>
                <a:sym typeface="Calibri"/>
              </a:rPr>
              <a:t>3. A stronger focus on demand-driven and co-constructed micro-credentials - Right now the world of Higher Education and the world of Industry are largely on separate tracks when it comes to micro-credential and badge development. There are actually very few examples of genuine co-construction of micro-credentials and most of the ones are arising from the MOOC platforms as a broker. See for example what </a:t>
            </a:r>
            <a:r>
              <a:rPr lang="en-GB" sz="1200" b="0" i="0" u="sng" strike="noStrike" cap="none">
                <a:solidFill>
                  <a:schemeClr val="dk1"/>
                </a:solidFill>
                <a:effectLst/>
                <a:latin typeface="Calibri"/>
                <a:ea typeface="Calibri"/>
                <a:cs typeface="Calibri"/>
                <a:sym typeface="Calibri"/>
                <a:hlinkClick r:id="rId3"/>
              </a:rPr>
              <a:t>FutureLearn</a:t>
            </a:r>
            <a:r>
              <a:rPr lang="en-GB" sz="1200" b="0" i="0" u="none" strike="noStrike" cap="none">
                <a:solidFill>
                  <a:schemeClr val="dk1"/>
                </a:solidFill>
                <a:effectLst/>
                <a:latin typeface="Calibri"/>
                <a:ea typeface="Calibri"/>
                <a:cs typeface="Calibri"/>
                <a:sym typeface="Calibri"/>
              </a:rPr>
              <a:t> is offering where universities have partnered with AWS, Cisco, Salesforce, Tableau, etc. In our experience, it's easier to do this with a platform outside of the internal IT ecology as there is far more flexibility.​</a:t>
            </a:r>
            <a:endParaRPr lang="en-GB">
              <a:effectLst/>
            </a:endParaRPr>
          </a:p>
          <a:p>
            <a:pPr rtl="0"/>
            <a:r>
              <a:rPr lang="en-GB" sz="1200" b="0" i="0" u="none" strike="noStrike" cap="none">
                <a:solidFill>
                  <a:schemeClr val="dk1"/>
                </a:solidFill>
                <a:effectLst/>
                <a:latin typeface="Calibri"/>
                <a:ea typeface="Calibri"/>
                <a:cs typeface="Calibri"/>
                <a:sym typeface="Calibri"/>
              </a:rPr>
              <a:t>4. A comprehensive programme of professional development</a:t>
            </a:r>
            <a:endParaRPr lang="en-GB">
              <a:effectLst/>
            </a:endParaRPr>
          </a:p>
          <a:p>
            <a:pPr rtl="0"/>
            <a:r>
              <a:rPr lang="en-GB" sz="1200" b="0" i="0" u="none" strike="noStrike" cap="none">
                <a:solidFill>
                  <a:schemeClr val="dk1"/>
                </a:solidFill>
                <a:effectLst/>
                <a:latin typeface="Calibri"/>
                <a:ea typeface="Calibri"/>
                <a:cs typeface="Calibri"/>
                <a:sym typeface="Calibri"/>
              </a:rPr>
              <a:t>5. A targeted funding round to foster innovation - both at the national and EU level. Nationally, because collectively the universities have greater weight to stand up to government agencies and we all operate under the same National Qualifications Framework. At the EU level, the funding helps us to put pressure on our national regulations and frameworks and push and stress tests what's possible under the current rules. So there is a push and a pull dimension to this funding. On the one hand, collaboration is also good to benchmark with others but this can also be counter-productive to actually serving the needs and requirements of your own institution.​</a:t>
            </a:r>
            <a:endParaRPr lang="en-GB">
              <a:effectLst/>
            </a:endParaRPr>
          </a:p>
          <a:p>
            <a:pPr rtl="0"/>
            <a:r>
              <a:rPr lang="en-GB" sz="1200" b="0" i="0" u="none" strike="noStrike" cap="none">
                <a:solidFill>
                  <a:schemeClr val="dk1"/>
                </a:solidFill>
                <a:effectLst/>
                <a:latin typeface="Calibri"/>
                <a:ea typeface="Calibri"/>
                <a:cs typeface="Calibri"/>
                <a:sym typeface="Calibri"/>
              </a:rPr>
              <a:t>6. A significant investment in institutional taught leadership</a:t>
            </a:r>
            <a:endParaRPr lang="en-GB">
              <a:effectLst/>
            </a:endParaRPr>
          </a:p>
          <a:p>
            <a:pPr rtl="0"/>
            <a:r>
              <a:rPr lang="en-GB" sz="1200" b="0" i="0" u="none" strike="noStrike" cap="none">
                <a:solidFill>
                  <a:schemeClr val="dk1"/>
                </a:solidFill>
                <a:effectLst/>
                <a:latin typeface="Calibri"/>
                <a:ea typeface="Calibri"/>
                <a:cs typeface="Calibri"/>
                <a:sym typeface="Calibri"/>
              </a:rPr>
              <a:t>7. A serious commitment to collaboration</a:t>
            </a:r>
            <a:endParaRPr lang="en-GB">
              <a:effectLst/>
            </a:endParaRPr>
          </a:p>
          <a:p>
            <a:pPr rtl="0"/>
            <a:r>
              <a:rPr lang="en-GB" sz="1200" b="0" i="0" u="none" strike="noStrike" cap="none">
                <a:solidFill>
                  <a:schemeClr val="dk1"/>
                </a:solidFill>
                <a:effectLst/>
                <a:latin typeface="Calibri"/>
                <a:ea typeface="Calibri"/>
                <a:cs typeface="Calibri"/>
                <a:sym typeface="Calibri"/>
              </a:rPr>
              <a:t> </a:t>
            </a:r>
            <a:endParaRPr lang="en-GB">
              <a:effectLst/>
            </a:endParaRPr>
          </a:p>
          <a:p>
            <a:pPr rtl="0"/>
            <a:r>
              <a:rPr lang="en-GB" sz="1200" b="0" i="0" u="none" strike="noStrike" cap="none">
                <a:solidFill>
                  <a:schemeClr val="dk1"/>
                </a:solidFill>
                <a:effectLst/>
                <a:latin typeface="Calibri"/>
                <a:ea typeface="Calibri"/>
                <a:cs typeface="Calibri"/>
                <a:sym typeface="Calibri"/>
              </a:rPr>
              <a:t>8. A stronger community of European developers  - There are a lot of players in the platform space and a number of snake oil merchants trying to sell their next big thing. A stronger community owned and driven more by educators and HEIs might be helpful in this regard. Ultimately the people making the decisions who sit on budgets need to be engaged in at the very least some of the conversations arising out of such a network of interest. ​</a:t>
            </a:r>
            <a:endParaRPr lang="en-GB">
              <a:effectLst/>
            </a:endParaRPr>
          </a:p>
          <a:p>
            <a:pPr rtl="0"/>
            <a:r>
              <a:rPr lang="en-GB" sz="1200" b="0" i="0" u="none" strike="noStrike" cap="none">
                <a:solidFill>
                  <a:schemeClr val="dk1"/>
                </a:solidFill>
                <a:effectLst/>
                <a:latin typeface="Calibri"/>
                <a:ea typeface="Calibri"/>
                <a:cs typeface="Calibri"/>
                <a:sym typeface="Calibri"/>
              </a:rPr>
              <a:t>9. A greater investment and commitment to research</a:t>
            </a:r>
            <a:endParaRPr lang="en-GB">
              <a:effectLst/>
            </a:endParaRPr>
          </a:p>
          <a:p>
            <a:pPr rtl="0"/>
            <a:r>
              <a:rPr lang="en-GB" sz="1200" b="0" i="0" u="none" strike="noStrike" cap="none">
                <a:solidFill>
                  <a:schemeClr val="dk1"/>
                </a:solidFill>
                <a:effectLst/>
                <a:latin typeface="Calibri"/>
                <a:ea typeface="Calibri"/>
                <a:cs typeface="Calibri"/>
                <a:sym typeface="Calibri"/>
              </a:rPr>
              <a:t> </a:t>
            </a:r>
            <a:endParaRPr lang="en-GB">
              <a:effectLst/>
            </a:endParaRPr>
          </a:p>
          <a:p>
            <a:pPr rtl="0"/>
            <a:r>
              <a:rPr lang="en-GB" sz="1200" b="0" i="0" u="none" strike="noStrike" cap="none">
                <a:solidFill>
                  <a:schemeClr val="dk1"/>
                </a:solidFill>
                <a:effectLst/>
                <a:latin typeface="Calibri"/>
                <a:ea typeface="Calibri"/>
                <a:cs typeface="Calibri"/>
                <a:sym typeface="Calibri"/>
              </a:rPr>
              <a:t>​</a:t>
            </a:r>
            <a:endParaRPr lang="en-GB">
              <a:effectLst/>
            </a:endParaRPr>
          </a:p>
          <a:p>
            <a:pPr rtl="0"/>
            <a:r>
              <a:rPr lang="en-GB" sz="1200" b="0" i="0" u="none" strike="noStrike" cap="none">
                <a:solidFill>
                  <a:schemeClr val="dk1"/>
                </a:solidFill>
                <a:effectLst/>
                <a:latin typeface="Calibri"/>
                <a:ea typeface="Calibri"/>
                <a:cs typeface="Calibri"/>
                <a:sym typeface="Calibri"/>
              </a:rPr>
              <a:t>WHAT's NEXT?​</a:t>
            </a:r>
            <a:endParaRPr lang="en-GB">
              <a:effectLst/>
            </a:endParaRPr>
          </a:p>
          <a:p>
            <a:pPr rtl="0"/>
            <a:r>
              <a:rPr lang="en-GB" sz="1200" b="0" i="0" u="none" strike="noStrike" cap="none">
                <a:solidFill>
                  <a:schemeClr val="dk1"/>
                </a:solidFill>
                <a:effectLst/>
                <a:latin typeface="Calibri"/>
                <a:ea typeface="Calibri"/>
                <a:cs typeface="Calibri"/>
                <a:sym typeface="Calibri"/>
              </a:rPr>
              <a:t>1.We have to be flexible, as new possibilities will emerge​</a:t>
            </a:r>
            <a:endParaRPr lang="en-GB">
              <a:effectLst/>
            </a:endParaRPr>
          </a:p>
          <a:p>
            <a:pPr rtl="0"/>
            <a:r>
              <a:rPr lang="en-GB" sz="1200" b="0" i="0" u="none" strike="noStrike" cap="none">
                <a:solidFill>
                  <a:schemeClr val="dk1"/>
                </a:solidFill>
                <a:effectLst/>
                <a:latin typeface="Calibri"/>
                <a:ea typeface="Calibri"/>
                <a:cs typeface="Calibri"/>
                <a:sym typeface="Calibri"/>
              </a:rPr>
              <a:t>2.We must address the quality assurance and recognition of short learning courses leading to micro-credentials​</a:t>
            </a:r>
            <a:endParaRPr lang="en-GB">
              <a:effectLst/>
            </a:endParaRPr>
          </a:p>
          <a:p>
            <a:pPr rtl="0"/>
            <a:r>
              <a:rPr lang="en-GB" sz="1200" b="0" i="0" u="none" strike="noStrike" cap="none">
                <a:solidFill>
                  <a:schemeClr val="dk1"/>
                </a:solidFill>
                <a:effectLst/>
                <a:latin typeface="Calibri"/>
                <a:ea typeface="Calibri"/>
                <a:cs typeface="Calibri"/>
                <a:sym typeface="Calibri"/>
              </a:rPr>
              <a:t>3.We need pan-European, interoperable platforms to enable easy storage, sharing and portability of micro-credentials​</a:t>
            </a:r>
            <a:endParaRPr lang="en-GB">
              <a:effectLst/>
            </a:endParaRPr>
          </a:p>
          <a:p>
            <a:pPr rtl="0"/>
            <a:r>
              <a:rPr lang="en-GB" sz="1200" b="0" i="0" u="none" strike="noStrike" cap="none">
                <a:solidFill>
                  <a:schemeClr val="dk1"/>
                </a:solidFill>
                <a:effectLst/>
                <a:latin typeface="Calibri"/>
                <a:ea typeface="Calibri"/>
                <a:cs typeface="Calibri"/>
                <a:sym typeface="Calibri"/>
              </a:rPr>
              <a:t> ​</a:t>
            </a:r>
            <a:endParaRPr lang="en-GB">
              <a:effectLst/>
            </a:endParaRPr>
          </a:p>
          <a:p>
            <a:pPr rtl="0"/>
            <a:r>
              <a:rPr lang="en-GB" sz="1200" b="0" i="0" u="none" strike="noStrike" cap="none">
                <a:solidFill>
                  <a:schemeClr val="dk1"/>
                </a:solidFill>
                <a:effectLst/>
                <a:latin typeface="Calibri"/>
                <a:ea typeface="Calibri"/>
                <a:cs typeface="Calibri"/>
                <a:sym typeface="Calibri"/>
              </a:rPr>
              <a:t>More information: ​</a:t>
            </a:r>
            <a:endParaRPr lang="en-GB">
              <a:effectLst/>
            </a:endParaRPr>
          </a:p>
          <a:p>
            <a:pPr rtl="0"/>
            <a:r>
              <a:rPr lang="en-GB" sz="1200" b="0" i="0" u="none" strike="noStrike" cap="none">
                <a:solidFill>
                  <a:schemeClr val="dk1"/>
                </a:solidFill>
                <a:effectLst/>
                <a:latin typeface="Calibri"/>
                <a:ea typeface="Calibri"/>
                <a:cs typeface="Calibri"/>
                <a:sym typeface="Calibri"/>
              </a:rPr>
              <a:t>-ECIU paper: </a:t>
            </a:r>
            <a:r>
              <a:rPr lang="en-GB" sz="1200" b="0" i="0" u="sng" strike="noStrike" cap="none">
                <a:solidFill>
                  <a:schemeClr val="dk1"/>
                </a:solidFill>
                <a:effectLst/>
                <a:latin typeface="Calibri"/>
                <a:ea typeface="Calibri"/>
                <a:cs typeface="Calibri"/>
                <a:sym typeface="Calibri"/>
                <a:hlinkClick r:id="rId4"/>
              </a:rPr>
              <a:t>https://www.eciu.org/news/paving-the-road-for-the-micro-credentials-movement</a:t>
            </a:r>
            <a:r>
              <a:rPr lang="en-GB" sz="1200" b="0" i="0" u="none" strike="noStrike" cap="none">
                <a:solidFill>
                  <a:schemeClr val="dk1"/>
                </a:solidFill>
                <a:effectLst/>
                <a:latin typeface="Calibri"/>
                <a:ea typeface="Calibri"/>
                <a:cs typeface="Calibri"/>
                <a:sym typeface="Calibri"/>
              </a:rPr>
              <a:t>​</a:t>
            </a:r>
            <a:endParaRPr lang="en-GB">
              <a:effectLst/>
            </a:endParaRPr>
          </a:p>
          <a:p>
            <a:pPr rtl="0"/>
            <a:r>
              <a:rPr lang="en-GB" sz="1200" b="0" i="0" u="none" strike="noStrike" cap="none">
                <a:solidFill>
                  <a:schemeClr val="dk1"/>
                </a:solidFill>
                <a:effectLst/>
                <a:latin typeface="Calibri"/>
                <a:ea typeface="Calibri"/>
                <a:cs typeface="Calibri"/>
                <a:sym typeface="Calibri"/>
              </a:rPr>
              <a:t>-MICROBOL: </a:t>
            </a:r>
            <a:r>
              <a:rPr lang="en-GB" sz="1200" b="0" i="0" u="sng" strike="noStrike" cap="none">
                <a:solidFill>
                  <a:schemeClr val="dk1"/>
                </a:solidFill>
                <a:effectLst/>
                <a:latin typeface="Calibri"/>
                <a:ea typeface="Calibri"/>
                <a:cs typeface="Calibri"/>
                <a:sym typeface="Calibri"/>
                <a:hlinkClick r:id="rId5"/>
              </a:rPr>
              <a:t>https://eua.eu/101-projects/782-microbol.html</a:t>
            </a:r>
            <a:r>
              <a:rPr lang="en-GB" sz="1200" b="0" i="0" u="none" strike="noStrike" cap="none">
                <a:solidFill>
                  <a:schemeClr val="dk1"/>
                </a:solidFill>
                <a:effectLst/>
                <a:latin typeface="Calibri"/>
                <a:ea typeface="Calibri"/>
                <a:cs typeface="Calibri"/>
                <a:sym typeface="Calibri"/>
              </a:rPr>
              <a:t> ​</a:t>
            </a:r>
            <a:endParaRPr lang="en-GB">
              <a:effectLst/>
            </a:endParaRPr>
          </a:p>
          <a:p>
            <a:pPr rtl="0"/>
            <a:r>
              <a:rPr lang="en-GB" sz="1200" b="0" i="0" u="none" strike="noStrike" cap="none">
                <a:solidFill>
                  <a:schemeClr val="dk1"/>
                </a:solidFill>
                <a:effectLst/>
                <a:latin typeface="Calibri"/>
                <a:ea typeface="Calibri"/>
                <a:cs typeface="Calibri"/>
                <a:sym typeface="Calibri"/>
              </a:rPr>
              <a:t>-Future Learn: </a:t>
            </a:r>
            <a:r>
              <a:rPr lang="en-GB" sz="1200" b="0" i="0" u="sng" strike="noStrike" cap="none">
                <a:solidFill>
                  <a:schemeClr val="dk1"/>
                </a:solidFill>
                <a:effectLst/>
                <a:latin typeface="Calibri"/>
                <a:ea typeface="Calibri"/>
                <a:cs typeface="Calibri"/>
                <a:sym typeface="Calibri"/>
                <a:hlinkClick r:id="rId3"/>
              </a:rPr>
              <a:t>https://www.futurelearn.com/programs</a:t>
            </a:r>
            <a:r>
              <a:rPr lang="en-GB" sz="1200" b="0" i="0" u="none" strike="noStrike" cap="none">
                <a:solidFill>
                  <a:schemeClr val="dk1"/>
                </a:solidFill>
                <a:effectLst/>
                <a:latin typeface="Calibri"/>
                <a:ea typeface="Calibri"/>
                <a:cs typeface="Calibri"/>
                <a:sym typeface="Calibri"/>
              </a:rPr>
              <a:t>​</a:t>
            </a:r>
            <a:endParaRPr lang="en-GB">
              <a:effectLst/>
            </a:endParaRPr>
          </a:p>
          <a:p>
            <a:pPr rtl="0"/>
            <a:r>
              <a:rPr lang="en-GB" sz="1200" b="0" i="0" u="none" strike="noStrike" cap="none">
                <a:solidFill>
                  <a:schemeClr val="dk1"/>
                </a:solidFill>
                <a:effectLst/>
                <a:latin typeface="Calibri"/>
                <a:ea typeface="Calibri"/>
                <a:cs typeface="Calibri"/>
                <a:sym typeface="Calibri"/>
              </a:rPr>
              <a:t>​</a:t>
            </a:r>
            <a:endParaRPr lang="en-GB">
              <a:effectLst/>
            </a:endParaRPr>
          </a:p>
          <a:p>
            <a:pPr rtl="0"/>
            <a:r>
              <a:rPr lang="en-GB" sz="1200" b="0" i="0" u="none" strike="noStrike" cap="none">
                <a:solidFill>
                  <a:schemeClr val="dk1"/>
                </a:solidFill>
                <a:effectLst/>
                <a:latin typeface="Calibri"/>
                <a:ea typeface="Calibri"/>
                <a:cs typeface="Calibri"/>
                <a:sym typeface="Calibri"/>
              </a:rPr>
              <a:t> </a:t>
            </a:r>
            <a:endParaRPr lang="en-GB">
              <a:effectLst/>
            </a:endParaRPr>
          </a:p>
          <a:p>
            <a:endParaRPr lang="en-NL"/>
          </a:p>
        </p:txBody>
      </p:sp>
      <p:sp>
        <p:nvSpPr>
          <p:cNvPr id="4" name="Slide Number Placeholder 3"/>
          <p:cNvSpPr>
            <a:spLocks noGrp="1"/>
          </p:cNvSpPr>
          <p:nvPr>
            <p:ph type="sldNum" idx="12"/>
          </p:nvPr>
        </p:nvSpPr>
        <p:spPr/>
        <p:txBody>
          <a:bodyPr/>
          <a:lstStyle/>
          <a:p>
            <a:pPr algn="r"/>
            <a:fld id="{00000000-1234-1234-1234-123412341234}" type="slidenum">
              <a:rPr lang="en-GB" sz="1200" smtClean="0">
                <a:solidFill>
                  <a:schemeClr val="dk1"/>
                </a:solidFill>
                <a:ea typeface="Calibri"/>
                <a:sym typeface="Calibri"/>
              </a:rPr>
              <a:pPr algn="r"/>
              <a:t>24</a:t>
            </a:fld>
            <a:endParaRPr lang="en-GB" sz="1200">
              <a:solidFill>
                <a:schemeClr val="dk1"/>
              </a:solidFill>
              <a:ea typeface="Calibri"/>
              <a:sym typeface="Calibri"/>
            </a:endParaRPr>
          </a:p>
        </p:txBody>
      </p:sp>
    </p:spTree>
    <p:extLst>
      <p:ext uri="{BB962C8B-B14F-4D97-AF65-F5344CB8AC3E}">
        <p14:creationId xmlns:p14="http://schemas.microsoft.com/office/powerpoint/2010/main" val="1213633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4" name="Google Shape;714;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rtl="0"/>
            <a:r>
              <a:rPr lang="en-GB" sz="1200" b="0" i="1" u="none" strike="noStrike" cap="none">
                <a:solidFill>
                  <a:schemeClr val="dk1"/>
                </a:solidFill>
                <a:effectLst/>
                <a:latin typeface="Calibri"/>
                <a:ea typeface="Calibri"/>
                <a:cs typeface="Calibri"/>
                <a:sym typeface="Calibri"/>
              </a:rPr>
              <a:t>The challenge-based approach is at the core of the ECIU University</a:t>
            </a:r>
            <a:endParaRPr lang="en-GB">
              <a:effectLst/>
            </a:endParaRPr>
          </a:p>
          <a:p>
            <a:pPr rtl="0"/>
            <a:r>
              <a:rPr lang="en-GB" sz="1200" b="0" i="1" u="none" strike="noStrike" cap="none">
                <a:solidFill>
                  <a:schemeClr val="dk1"/>
                </a:solidFill>
                <a:effectLst/>
                <a:latin typeface="Calibri"/>
                <a:ea typeface="Calibri"/>
                <a:cs typeface="Calibri"/>
                <a:sym typeface="Calibri"/>
              </a:rPr>
              <a:t> </a:t>
            </a:r>
            <a:endParaRPr lang="en-GB">
              <a:effectLst/>
            </a:endParaRPr>
          </a:p>
          <a:p>
            <a:pPr rtl="0"/>
            <a:r>
              <a:rPr lang="en-GB" sz="1200" b="1" i="1" u="none" strike="noStrike" cap="none">
                <a:solidFill>
                  <a:schemeClr val="dk1"/>
                </a:solidFill>
                <a:effectLst/>
                <a:latin typeface="Calibri"/>
                <a:ea typeface="Calibri"/>
                <a:cs typeface="Calibri"/>
                <a:sym typeface="Calibri"/>
              </a:rPr>
              <a:t>It is a pedagogical approach that actively engages students</a:t>
            </a:r>
            <a:r>
              <a:rPr lang="en-GB" sz="1200" b="0" i="1" u="none" strike="noStrike" cap="none">
                <a:solidFill>
                  <a:schemeClr val="dk1"/>
                </a:solidFill>
                <a:effectLst/>
                <a:latin typeface="Calibri"/>
                <a:ea typeface="Calibri"/>
                <a:cs typeface="Calibri"/>
                <a:sym typeface="Calibri"/>
              </a:rPr>
              <a:t> in a situation that is real, relevant and related to their environment.</a:t>
            </a:r>
            <a:endParaRPr lang="en-GB">
              <a:effectLst/>
            </a:endParaRPr>
          </a:p>
          <a:p>
            <a:pPr rtl="0"/>
            <a:r>
              <a:rPr lang="en-GB" sz="1200" b="0" i="1" u="none" strike="noStrike" cap="none">
                <a:solidFill>
                  <a:schemeClr val="dk1"/>
                </a:solidFill>
                <a:effectLst/>
                <a:latin typeface="Calibri"/>
                <a:ea typeface="Calibri"/>
                <a:cs typeface="Calibri"/>
                <a:sym typeface="Calibri"/>
              </a:rPr>
              <a:t> </a:t>
            </a:r>
            <a:endParaRPr lang="en-GB">
              <a:effectLst/>
            </a:endParaRPr>
          </a:p>
          <a:p>
            <a:pPr rtl="0"/>
            <a:r>
              <a:rPr lang="en-GB" sz="1200" b="1" i="1" u="none" strike="noStrike" cap="none">
                <a:solidFill>
                  <a:schemeClr val="dk1"/>
                </a:solidFill>
                <a:effectLst/>
                <a:latin typeface="Calibri"/>
                <a:ea typeface="Calibri"/>
                <a:cs typeface="Calibri"/>
                <a:sym typeface="Calibri"/>
              </a:rPr>
              <a:t>It takes place through the identification, analysis and design of a solution to a sociotechnical problem. </a:t>
            </a:r>
            <a:endParaRPr lang="en-GB">
              <a:effectLst/>
            </a:endParaRPr>
          </a:p>
          <a:p>
            <a:pPr rtl="0"/>
            <a:br>
              <a:rPr lang="en-GB"/>
            </a:br>
            <a:r>
              <a:rPr lang="en-GB" sz="1200" b="0" i="1" u="none" strike="noStrike" cap="none">
                <a:solidFill>
                  <a:schemeClr val="dk1"/>
                </a:solidFill>
                <a:effectLst/>
                <a:latin typeface="Calibri"/>
                <a:ea typeface="Calibri"/>
                <a:cs typeface="Calibri"/>
                <a:sym typeface="Calibri"/>
              </a:rPr>
              <a:t>The learning experience is typically multidisciplinary, involves different stakeholder perspectives, and aims to find a collaboratively developed solution, which is environmentally, socially and economically sustainable.</a:t>
            </a:r>
            <a:endParaRPr lang="en-GB">
              <a:effectLst/>
            </a:endParaRPr>
          </a:p>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15" name="Google Shape;715;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25</a:t>
            </a:fld>
            <a:endParaRPr/>
          </a:p>
        </p:txBody>
      </p:sp>
    </p:spTree>
    <p:extLst>
      <p:ext uri="{BB962C8B-B14F-4D97-AF65-F5344CB8AC3E}">
        <p14:creationId xmlns:p14="http://schemas.microsoft.com/office/powerpoint/2010/main" val="4855869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GB" sz="1200" b="0" i="1" u="none" strike="noStrike" cap="none">
                <a:solidFill>
                  <a:schemeClr val="dk1"/>
                </a:solidFill>
                <a:effectLst/>
                <a:latin typeface="Calibri"/>
                <a:ea typeface="Calibri"/>
                <a:cs typeface="Calibri"/>
                <a:sym typeface="Calibri"/>
              </a:rPr>
              <a:t>In CBL, learners take ownership of their challenge:</a:t>
            </a:r>
            <a:endParaRPr lang="en-GB">
              <a:effectLst/>
            </a:endParaRPr>
          </a:p>
          <a:p>
            <a:pPr rtl="0"/>
            <a:r>
              <a:rPr lang="en-GB" sz="1200" b="0" i="1" u="none" strike="noStrike" cap="none">
                <a:solidFill>
                  <a:schemeClr val="dk1"/>
                </a:solidFill>
                <a:effectLst/>
                <a:latin typeface="Calibri"/>
                <a:ea typeface="Calibri"/>
                <a:cs typeface="Calibri"/>
                <a:sym typeface="Calibri"/>
              </a:rPr>
              <a:t> </a:t>
            </a:r>
            <a:endParaRPr lang="en-GB">
              <a:effectLst/>
            </a:endParaRPr>
          </a:p>
          <a:p>
            <a:pPr rtl="0" fontAlgn="base"/>
            <a:r>
              <a:rPr lang="en-GB" sz="1200" b="0" i="1" u="none" strike="noStrike" cap="none">
                <a:solidFill>
                  <a:schemeClr val="dk1"/>
                </a:solidFill>
                <a:effectLst/>
                <a:latin typeface="Calibri"/>
                <a:ea typeface="Calibri"/>
                <a:cs typeface="Calibri"/>
                <a:sym typeface="Calibri"/>
              </a:rPr>
              <a:t>define their own challenges (the problems they want to work on) </a:t>
            </a:r>
          </a:p>
          <a:p>
            <a:pPr rtl="0" fontAlgn="base"/>
            <a:r>
              <a:rPr lang="en-GB" sz="1200" b="0" i="1" u="none" strike="noStrike" cap="none">
                <a:solidFill>
                  <a:schemeClr val="dk1"/>
                </a:solidFill>
                <a:effectLst/>
                <a:latin typeface="Calibri"/>
                <a:ea typeface="Calibri"/>
                <a:cs typeface="Calibri"/>
                <a:sym typeface="Calibri"/>
              </a:rPr>
              <a:t>take over responsibility for team composition</a:t>
            </a:r>
          </a:p>
          <a:p>
            <a:pPr rtl="0" fontAlgn="base"/>
            <a:r>
              <a:rPr lang="en-GB" sz="1200" b="0" i="1" u="none" strike="noStrike" cap="none">
                <a:solidFill>
                  <a:schemeClr val="dk1"/>
                </a:solidFill>
                <a:effectLst/>
                <a:latin typeface="Calibri"/>
                <a:ea typeface="Calibri"/>
                <a:cs typeface="Calibri"/>
                <a:sym typeface="Calibri"/>
              </a:rPr>
              <a:t>acquire the necessary knowledge and skills to solve this challenge</a:t>
            </a:r>
          </a:p>
          <a:p>
            <a:pPr rtl="0"/>
            <a:r>
              <a:rPr lang="en-GB" sz="1200" b="0" i="1" u="none" strike="noStrike" cap="none">
                <a:solidFill>
                  <a:schemeClr val="dk1"/>
                </a:solidFill>
                <a:effectLst/>
                <a:latin typeface="Calibri"/>
                <a:ea typeface="Calibri"/>
                <a:cs typeface="Calibri"/>
                <a:sym typeface="Calibri"/>
              </a:rPr>
              <a:t> </a:t>
            </a:r>
            <a:endParaRPr lang="en-GB">
              <a:effectLst/>
            </a:endParaRPr>
          </a:p>
          <a:p>
            <a:pPr rtl="0"/>
            <a:r>
              <a:rPr lang="en-GB" sz="1200" b="0" i="1" u="none" strike="noStrike" cap="none">
                <a:solidFill>
                  <a:schemeClr val="dk1"/>
                </a:solidFill>
                <a:effectLst/>
                <a:latin typeface="Calibri"/>
                <a:ea typeface="Calibri"/>
                <a:cs typeface="Calibri"/>
                <a:sym typeface="Calibri"/>
              </a:rPr>
              <a:t>The teacher’s role is to be a guide and facilitator:</a:t>
            </a:r>
            <a:endParaRPr lang="en-GB">
              <a:effectLst/>
            </a:endParaRPr>
          </a:p>
          <a:p>
            <a:pPr rtl="0" fontAlgn="base"/>
            <a:r>
              <a:rPr lang="en-GB" sz="1200" b="0" i="1" u="none" strike="noStrike" cap="none">
                <a:solidFill>
                  <a:schemeClr val="dk1"/>
                </a:solidFill>
                <a:effectLst/>
                <a:latin typeface="Calibri"/>
                <a:ea typeface="Calibri"/>
                <a:cs typeface="Calibri"/>
                <a:sym typeface="Calibri"/>
              </a:rPr>
              <a:t>promoting team culture</a:t>
            </a:r>
            <a:r>
              <a:rPr lang="en-GB" sz="1200" b="0" i="0" u="none" strike="noStrike" cap="none">
                <a:solidFill>
                  <a:schemeClr val="dk1"/>
                </a:solidFill>
                <a:effectLst/>
                <a:latin typeface="Calibri"/>
                <a:ea typeface="Calibri"/>
                <a:cs typeface="Calibri"/>
                <a:sym typeface="Calibri"/>
              </a:rPr>
              <a:t> and </a:t>
            </a:r>
            <a:r>
              <a:rPr lang="en-GB" sz="1200" b="0" i="1" u="none" strike="noStrike" cap="none">
                <a:solidFill>
                  <a:schemeClr val="dk1"/>
                </a:solidFill>
                <a:effectLst/>
                <a:latin typeface="Calibri"/>
                <a:ea typeface="Calibri"/>
                <a:cs typeface="Calibri"/>
                <a:sym typeface="Calibri"/>
              </a:rPr>
              <a:t>being challenging</a:t>
            </a:r>
            <a:r>
              <a:rPr lang="en-GB" sz="1200" b="0" i="0" u="none" strike="noStrike" cap="none">
                <a:solidFill>
                  <a:schemeClr val="dk1"/>
                </a:solidFill>
                <a:effectLst/>
                <a:latin typeface="Calibri"/>
                <a:ea typeface="Calibri"/>
                <a:cs typeface="Calibri"/>
                <a:sym typeface="Calibri"/>
              </a:rPr>
              <a:t> </a:t>
            </a:r>
            <a:endParaRPr lang="en-GB" sz="1200" b="0" i="1" u="none" strike="noStrike" cap="none">
              <a:solidFill>
                <a:schemeClr val="dk1"/>
              </a:solidFill>
              <a:effectLst/>
              <a:latin typeface="Calibri"/>
              <a:ea typeface="Calibri"/>
              <a:cs typeface="Calibri"/>
              <a:sym typeface="Calibri"/>
            </a:endParaRPr>
          </a:p>
          <a:p>
            <a:pPr rtl="0" fontAlgn="base"/>
            <a:r>
              <a:rPr lang="en-GB" sz="1200" b="0" i="1" u="none" strike="noStrike" cap="none">
                <a:solidFill>
                  <a:schemeClr val="dk1"/>
                </a:solidFill>
                <a:effectLst/>
                <a:latin typeface="Calibri"/>
                <a:ea typeface="Calibri"/>
                <a:cs typeface="Calibri"/>
                <a:sym typeface="Calibri"/>
              </a:rPr>
              <a:t>help students to manage the tasks and show process</a:t>
            </a:r>
          </a:p>
          <a:p>
            <a:pPr rtl="0" fontAlgn="base"/>
            <a:r>
              <a:rPr lang="en-GB" sz="1200" b="0" i="1" u="none" strike="noStrike" cap="none">
                <a:solidFill>
                  <a:schemeClr val="dk1"/>
                </a:solidFill>
                <a:effectLst/>
                <a:latin typeface="Calibri"/>
                <a:ea typeface="Calibri"/>
                <a:cs typeface="Calibri"/>
                <a:sym typeface="Calibri"/>
              </a:rPr>
              <a:t>enable students to move towards innovative thinking</a:t>
            </a:r>
          </a:p>
          <a:p>
            <a:br>
              <a:rPr lang="en-GB"/>
            </a:br>
            <a:endParaRPr lang="en-NL"/>
          </a:p>
        </p:txBody>
      </p:sp>
      <p:sp>
        <p:nvSpPr>
          <p:cNvPr id="4" name="Slide Number Placeholder 3"/>
          <p:cNvSpPr>
            <a:spLocks noGrp="1"/>
          </p:cNvSpPr>
          <p:nvPr>
            <p:ph type="sldNum" idx="12"/>
          </p:nvPr>
        </p:nvSpPr>
        <p:spPr/>
        <p:txBody>
          <a:bodyPr/>
          <a:lstStyle/>
          <a:p>
            <a:pPr algn="r"/>
            <a:fld id="{00000000-1234-1234-1234-123412341234}" type="slidenum">
              <a:rPr lang="en-GB" sz="1200" smtClean="0">
                <a:solidFill>
                  <a:schemeClr val="dk1"/>
                </a:solidFill>
                <a:ea typeface="Calibri"/>
                <a:sym typeface="Calibri"/>
              </a:rPr>
              <a:pPr algn="r"/>
              <a:t>26</a:t>
            </a:fld>
            <a:endParaRPr lang="en-GB" sz="1200">
              <a:solidFill>
                <a:schemeClr val="dk1"/>
              </a:solidFill>
              <a:ea typeface="Calibri"/>
              <a:sym typeface="Calibri"/>
            </a:endParaRPr>
          </a:p>
        </p:txBody>
      </p:sp>
    </p:spTree>
    <p:extLst>
      <p:ext uri="{BB962C8B-B14F-4D97-AF65-F5344CB8AC3E}">
        <p14:creationId xmlns:p14="http://schemas.microsoft.com/office/powerpoint/2010/main" val="24722563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p1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i="1" u="none" strike="noStrike" cap="none">
                <a:solidFill>
                  <a:schemeClr val="dk1"/>
                </a:solidFill>
                <a:effectLst/>
                <a:latin typeface="Calibri"/>
                <a:ea typeface="Calibri"/>
                <a:cs typeface="Calibri"/>
                <a:sym typeface="Calibri"/>
              </a:rPr>
              <a:t>The first three-year phase of the ECIU University focuses on the UN Sustainable Development Goal 11 "Sustainable cities and communities”.</a:t>
            </a:r>
            <a:endParaRPr lang="en-GB">
              <a:effectLst/>
            </a:endParaRPr>
          </a:p>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65" name="Google Shape;765;p1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74239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GB" sz="1200" b="0" i="1" u="none" strike="noStrike" cap="none">
                <a:solidFill>
                  <a:schemeClr val="dk1"/>
                </a:solidFill>
                <a:effectLst/>
                <a:latin typeface="Calibri"/>
                <a:ea typeface="Calibri"/>
                <a:cs typeface="Calibri"/>
                <a:sym typeface="Calibri"/>
              </a:rPr>
              <a:t>The ECIU University has developed a joint long-term research strategy on smart regions, building on the rapid development of digital infrastructures across Europe to address common research challenges related to SDG 11 (Sustainable Cities and Communities) topics.   </a:t>
            </a:r>
            <a:endParaRPr lang="en-GB">
              <a:effectLst/>
            </a:endParaRPr>
          </a:p>
          <a:p>
            <a:pPr rtl="0"/>
            <a:r>
              <a:rPr lang="en-GB" sz="1200" b="0" i="1" u="none" strike="noStrike" cap="none">
                <a:solidFill>
                  <a:schemeClr val="dk1"/>
                </a:solidFill>
                <a:effectLst/>
                <a:latin typeface="Calibri"/>
                <a:ea typeface="Calibri"/>
                <a:cs typeface="Calibri"/>
                <a:sym typeface="Calibri"/>
              </a:rPr>
              <a:t> </a:t>
            </a:r>
            <a:endParaRPr lang="en-GB">
              <a:effectLst/>
            </a:endParaRPr>
          </a:p>
          <a:p>
            <a:pPr rtl="0"/>
            <a:r>
              <a:rPr lang="en-GB" sz="1200" b="0" i="1" u="none" strike="noStrike" cap="none">
                <a:solidFill>
                  <a:schemeClr val="dk1"/>
                </a:solidFill>
                <a:effectLst/>
                <a:latin typeface="Calibri"/>
                <a:ea typeface="Calibri"/>
                <a:cs typeface="Calibri"/>
                <a:sym typeface="Calibri"/>
              </a:rPr>
              <a:t>Our distinct Challenge Based Research themes that the ECIU University will initially focus on are:</a:t>
            </a:r>
            <a:endParaRPr lang="en-GB">
              <a:effectLst/>
            </a:endParaRPr>
          </a:p>
          <a:p>
            <a:pPr rtl="0"/>
            <a:r>
              <a:rPr lang="en-GB" sz="1200" b="0" i="1" u="none" strike="noStrike" cap="none">
                <a:solidFill>
                  <a:schemeClr val="dk1"/>
                </a:solidFill>
                <a:effectLst/>
                <a:latin typeface="Calibri"/>
                <a:ea typeface="Calibri"/>
                <a:cs typeface="Calibri"/>
                <a:sym typeface="Calibri"/>
              </a:rPr>
              <a:t> </a:t>
            </a:r>
            <a:endParaRPr lang="en-GB">
              <a:effectLst/>
            </a:endParaRPr>
          </a:p>
          <a:p>
            <a:pPr rtl="0"/>
            <a:r>
              <a:rPr lang="en-GB" sz="1200" b="0" i="1" u="none" strike="noStrike" cap="none">
                <a:solidFill>
                  <a:schemeClr val="dk1"/>
                </a:solidFill>
                <a:effectLst/>
                <a:latin typeface="Calibri"/>
                <a:ea typeface="Calibri"/>
                <a:cs typeface="Calibri"/>
                <a:sym typeface="Calibri"/>
              </a:rPr>
              <a:t>●    Energy and sustainability</a:t>
            </a:r>
            <a:endParaRPr lang="en-GB">
              <a:effectLst/>
            </a:endParaRPr>
          </a:p>
          <a:p>
            <a:pPr rtl="0"/>
            <a:r>
              <a:rPr lang="en-GB" sz="1200" b="0" i="1" u="none" strike="noStrike" cap="none">
                <a:solidFill>
                  <a:schemeClr val="dk1"/>
                </a:solidFill>
                <a:effectLst/>
                <a:latin typeface="Calibri"/>
                <a:ea typeface="Calibri"/>
                <a:cs typeface="Calibri"/>
                <a:sym typeface="Calibri"/>
              </a:rPr>
              <a:t> </a:t>
            </a:r>
            <a:endParaRPr lang="en-GB">
              <a:effectLst/>
            </a:endParaRPr>
          </a:p>
          <a:p>
            <a:pPr rtl="0"/>
            <a:r>
              <a:rPr lang="en-GB" sz="1200" b="0" i="1" u="none" strike="noStrike" cap="none">
                <a:solidFill>
                  <a:schemeClr val="dk1"/>
                </a:solidFill>
                <a:effectLst/>
                <a:latin typeface="Calibri"/>
                <a:ea typeface="Calibri"/>
                <a:cs typeface="Calibri"/>
                <a:sym typeface="Calibri"/>
              </a:rPr>
              <a:t>●    Circular economy</a:t>
            </a:r>
            <a:endParaRPr lang="en-GB">
              <a:effectLst/>
            </a:endParaRPr>
          </a:p>
          <a:p>
            <a:pPr rtl="0"/>
            <a:r>
              <a:rPr lang="en-GB" sz="1200" b="0" i="1" u="none" strike="noStrike" cap="none">
                <a:solidFill>
                  <a:schemeClr val="dk1"/>
                </a:solidFill>
                <a:effectLst/>
                <a:latin typeface="Calibri"/>
                <a:ea typeface="Calibri"/>
                <a:cs typeface="Calibri"/>
                <a:sym typeface="Calibri"/>
              </a:rPr>
              <a:t> </a:t>
            </a:r>
            <a:endParaRPr lang="en-GB">
              <a:effectLst/>
            </a:endParaRPr>
          </a:p>
          <a:p>
            <a:pPr rtl="0"/>
            <a:r>
              <a:rPr lang="en-GB" sz="1200" b="0" i="1" u="none" strike="noStrike" cap="none">
                <a:solidFill>
                  <a:schemeClr val="dk1"/>
                </a:solidFill>
                <a:effectLst/>
                <a:latin typeface="Calibri"/>
                <a:ea typeface="Calibri"/>
                <a:cs typeface="Calibri"/>
                <a:sym typeface="Calibri"/>
              </a:rPr>
              <a:t>●    Transport and mobility</a:t>
            </a:r>
            <a:endParaRPr lang="en-GB">
              <a:effectLst/>
            </a:endParaRPr>
          </a:p>
          <a:p>
            <a:pPr rtl="0"/>
            <a:r>
              <a:rPr lang="en-GB" sz="1200" b="0" i="1" u="none" strike="noStrike" cap="none">
                <a:solidFill>
                  <a:schemeClr val="dk1"/>
                </a:solidFill>
                <a:effectLst/>
                <a:latin typeface="Calibri"/>
                <a:ea typeface="Calibri"/>
                <a:cs typeface="Calibri"/>
                <a:sym typeface="Calibri"/>
              </a:rPr>
              <a:t> </a:t>
            </a:r>
            <a:endParaRPr lang="en-GB">
              <a:effectLst/>
            </a:endParaRPr>
          </a:p>
          <a:p>
            <a:pPr rtl="0"/>
            <a:r>
              <a:rPr lang="en-GB" sz="1200" b="0" i="1" u="none" strike="noStrike" cap="none">
                <a:solidFill>
                  <a:schemeClr val="dk1"/>
                </a:solidFill>
                <a:effectLst/>
                <a:latin typeface="Calibri"/>
                <a:ea typeface="Calibri"/>
                <a:cs typeface="Calibri"/>
                <a:sym typeface="Calibri"/>
              </a:rPr>
              <a:t>●    Resilient communities</a:t>
            </a:r>
            <a:endParaRPr lang="en-GB">
              <a:effectLst/>
            </a:endParaRPr>
          </a:p>
          <a:p>
            <a:pPr rtl="0"/>
            <a:r>
              <a:rPr lang="en-GB" sz="1200" b="0" i="1" u="none" strike="noStrike" cap="none">
                <a:solidFill>
                  <a:schemeClr val="dk1"/>
                </a:solidFill>
                <a:effectLst/>
                <a:latin typeface="Calibri"/>
                <a:ea typeface="Calibri"/>
                <a:cs typeface="Calibri"/>
                <a:sym typeface="Calibri"/>
              </a:rPr>
              <a:t> </a:t>
            </a:r>
            <a:endParaRPr lang="en-GB">
              <a:effectLst/>
            </a:endParaRPr>
          </a:p>
          <a:p>
            <a:pPr rtl="0"/>
            <a:r>
              <a:rPr lang="en-GB" sz="1200" b="0" i="1" u="none" strike="noStrike" cap="none">
                <a:solidFill>
                  <a:schemeClr val="dk1"/>
                </a:solidFill>
                <a:effectLst/>
                <a:latin typeface="Calibri"/>
                <a:ea typeface="Calibri"/>
                <a:cs typeface="Calibri"/>
                <a:sym typeface="Calibri"/>
              </a:rPr>
              <a:t>Two cross-cutting themes that underpin the ECIU University approach to addressing these challenges are:</a:t>
            </a:r>
            <a:endParaRPr lang="en-GB">
              <a:effectLst/>
            </a:endParaRPr>
          </a:p>
          <a:p>
            <a:pPr rtl="0"/>
            <a:r>
              <a:rPr lang="en-GB" sz="1200" b="0" i="1" u="none" strike="noStrike" cap="none">
                <a:solidFill>
                  <a:schemeClr val="dk1"/>
                </a:solidFill>
                <a:effectLst/>
                <a:latin typeface="Calibri"/>
                <a:ea typeface="Calibri"/>
                <a:cs typeface="Calibri"/>
                <a:sym typeface="Calibri"/>
              </a:rPr>
              <a:t> </a:t>
            </a:r>
            <a:endParaRPr lang="en-GB">
              <a:effectLst/>
            </a:endParaRPr>
          </a:p>
          <a:p>
            <a:pPr rtl="0"/>
            <a:r>
              <a:rPr lang="en-GB" sz="1200" b="0" i="1" u="none" strike="noStrike" cap="none">
                <a:solidFill>
                  <a:schemeClr val="dk1"/>
                </a:solidFill>
                <a:effectLst/>
                <a:latin typeface="Calibri"/>
                <a:ea typeface="Calibri"/>
                <a:cs typeface="Calibri"/>
                <a:sym typeface="Calibri"/>
              </a:rPr>
              <a:t>●    Human capital development</a:t>
            </a:r>
            <a:endParaRPr lang="en-GB">
              <a:effectLst/>
            </a:endParaRPr>
          </a:p>
          <a:p>
            <a:pPr rtl="0"/>
            <a:r>
              <a:rPr lang="en-GB" sz="1200" b="0" i="1" u="none" strike="noStrike" cap="none">
                <a:solidFill>
                  <a:schemeClr val="dk1"/>
                </a:solidFill>
                <a:effectLst/>
                <a:latin typeface="Calibri"/>
                <a:ea typeface="Calibri"/>
                <a:cs typeface="Calibri"/>
                <a:sym typeface="Calibri"/>
              </a:rPr>
              <a:t> </a:t>
            </a:r>
            <a:endParaRPr lang="en-GB">
              <a:effectLst/>
            </a:endParaRPr>
          </a:p>
          <a:p>
            <a:pPr rtl="0"/>
            <a:r>
              <a:rPr lang="en-GB" sz="1200" b="0" i="1" u="none" strike="noStrike" cap="none">
                <a:solidFill>
                  <a:schemeClr val="dk1"/>
                </a:solidFill>
                <a:effectLst/>
                <a:latin typeface="Calibri"/>
                <a:ea typeface="Calibri"/>
                <a:cs typeface="Calibri"/>
                <a:sym typeface="Calibri"/>
              </a:rPr>
              <a:t>●    Co-creation, including interdisciplinarity</a:t>
            </a:r>
            <a:endParaRPr lang="en-GB">
              <a:effectLst/>
            </a:endParaRPr>
          </a:p>
          <a:p>
            <a:pPr rtl="0"/>
            <a:r>
              <a:rPr lang="en-GB" sz="1200" b="0" i="1" u="none" strike="noStrike" cap="none">
                <a:solidFill>
                  <a:schemeClr val="dk1"/>
                </a:solidFill>
                <a:effectLst/>
                <a:latin typeface="Calibri"/>
                <a:ea typeface="Calibri"/>
                <a:cs typeface="Calibri"/>
                <a:sym typeface="Calibri"/>
              </a:rPr>
              <a:t> </a:t>
            </a:r>
            <a:endParaRPr lang="en-GB">
              <a:effectLst/>
            </a:endParaRPr>
          </a:p>
          <a:p>
            <a:pPr rtl="0"/>
            <a:r>
              <a:rPr lang="en-GB" sz="1200" b="0" i="1" u="none" strike="noStrike" cap="none">
                <a:solidFill>
                  <a:schemeClr val="dk1"/>
                </a:solidFill>
                <a:effectLst/>
                <a:latin typeface="Calibri"/>
                <a:ea typeface="Calibri"/>
                <a:cs typeface="Calibri"/>
                <a:sym typeface="Calibri"/>
              </a:rPr>
              <a:t>See full strategy: </a:t>
            </a:r>
            <a:r>
              <a:rPr lang="en-GB" sz="1200" b="0" i="1" u="sng" strike="noStrike" cap="none">
                <a:solidFill>
                  <a:schemeClr val="dk1"/>
                </a:solidFill>
                <a:effectLst/>
                <a:latin typeface="Calibri"/>
                <a:ea typeface="Calibri"/>
                <a:cs typeface="Calibri"/>
                <a:sym typeface="Calibri"/>
                <a:hlinkClick r:id="rId3"/>
              </a:rPr>
              <a:t>https://media.dcu.ie/media/ECIUfullreport/</a:t>
            </a:r>
            <a:r>
              <a:rPr lang="en-GB" sz="1200" b="0" i="1" u="none" strike="noStrike" cap="none">
                <a:solidFill>
                  <a:schemeClr val="dk1"/>
                </a:solidFill>
                <a:effectLst/>
                <a:latin typeface="Calibri"/>
                <a:ea typeface="Calibri"/>
                <a:cs typeface="Calibri"/>
                <a:sym typeface="Calibri"/>
              </a:rPr>
              <a:t> </a:t>
            </a:r>
            <a:endParaRPr lang="en-GB">
              <a:effectLst/>
            </a:endParaRPr>
          </a:p>
          <a:p>
            <a:br>
              <a:rPr lang="en-GB"/>
            </a:br>
            <a:endParaRPr lang="en-NL"/>
          </a:p>
        </p:txBody>
      </p:sp>
      <p:sp>
        <p:nvSpPr>
          <p:cNvPr id="4" name="Slide Number Placeholder 3"/>
          <p:cNvSpPr>
            <a:spLocks noGrp="1"/>
          </p:cNvSpPr>
          <p:nvPr>
            <p:ph type="sldNum" idx="12"/>
          </p:nvPr>
        </p:nvSpPr>
        <p:spPr/>
        <p:txBody>
          <a:bodyPr/>
          <a:lstStyle/>
          <a:p>
            <a:pPr algn="r"/>
            <a:fld id="{00000000-1234-1234-1234-123412341234}" type="slidenum">
              <a:rPr lang="en-GB" sz="1200" smtClean="0">
                <a:solidFill>
                  <a:schemeClr val="dk1"/>
                </a:solidFill>
                <a:ea typeface="Calibri"/>
                <a:sym typeface="Calibri"/>
              </a:rPr>
              <a:pPr algn="r"/>
              <a:t>28</a:t>
            </a:fld>
            <a:endParaRPr lang="en-GB" sz="1200">
              <a:solidFill>
                <a:schemeClr val="dk1"/>
              </a:solidFill>
              <a:ea typeface="Calibri"/>
              <a:sym typeface="Calibri"/>
            </a:endParaRPr>
          </a:p>
        </p:txBody>
      </p:sp>
    </p:spTree>
    <p:extLst>
      <p:ext uri="{BB962C8B-B14F-4D97-AF65-F5344CB8AC3E}">
        <p14:creationId xmlns:p14="http://schemas.microsoft.com/office/powerpoint/2010/main" val="22661488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4" name="Google Shape;714;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rtl="0"/>
            <a:r>
              <a:rPr lang="en-GB" sz="1200" b="1" i="1" u="none" strike="noStrike" cap="none">
                <a:solidFill>
                  <a:schemeClr val="dk1"/>
                </a:solidFill>
                <a:effectLst/>
                <a:latin typeface="Calibri"/>
                <a:ea typeface="Calibri"/>
                <a:cs typeface="Calibri"/>
                <a:sym typeface="Calibri"/>
              </a:rPr>
              <a:t>The ECIU University Research Institute for Smart European Regions – the SMART-ER:</a:t>
            </a:r>
            <a:endParaRPr lang="en-GB">
              <a:effectLst/>
            </a:endParaRPr>
          </a:p>
          <a:p>
            <a:pPr rtl="0" fontAlgn="base"/>
            <a:br>
              <a:rPr lang="en-GB"/>
            </a:br>
            <a:r>
              <a:rPr lang="en-GB" sz="1200" b="1" i="1" u="none" strike="noStrike" cap="none">
                <a:solidFill>
                  <a:schemeClr val="dk1"/>
                </a:solidFill>
                <a:effectLst/>
                <a:latin typeface="Calibri"/>
                <a:ea typeface="Calibri"/>
                <a:cs typeface="Calibri"/>
                <a:sym typeface="Calibri"/>
              </a:rPr>
              <a:t>new model of barrier-free research and innovation, based on a virtual collaborative environment. </a:t>
            </a:r>
            <a:r>
              <a:rPr lang="en-GB" sz="1200" b="0" i="1" u="none" strike="noStrike" cap="none">
                <a:solidFill>
                  <a:schemeClr val="dk1"/>
                </a:solidFill>
                <a:effectLst/>
                <a:latin typeface="Calibri"/>
                <a:ea typeface="Calibri"/>
                <a:cs typeface="Calibri"/>
                <a:sym typeface="Calibri"/>
              </a:rPr>
              <a:t>SMARTER activities will be implemented by bringing together scientific and management research capacities at the 12 ECIU University member institutions. Jointly, the institutions will pilot capacity building programmes (Seed Programme and SMART-ER Academy) and citizen science initiatives that will be used as a tested to put into practice all the mechanisms and structures built.</a:t>
            </a:r>
            <a:endParaRPr lang="en-GB" sz="1200" b="1" i="1" u="none" strike="noStrike" cap="none">
              <a:solidFill>
                <a:schemeClr val="dk1"/>
              </a:solidFill>
              <a:effectLst/>
              <a:latin typeface="Calibri"/>
              <a:ea typeface="Calibri"/>
              <a:cs typeface="Calibri"/>
              <a:sym typeface="Calibri"/>
            </a:endParaRPr>
          </a:p>
          <a:p>
            <a:pPr rtl="0"/>
            <a:r>
              <a:rPr lang="en-GB" sz="1200" b="0" i="1" u="none" strike="noStrike" cap="none">
                <a:solidFill>
                  <a:schemeClr val="dk1"/>
                </a:solidFill>
                <a:effectLst/>
                <a:latin typeface="Calibri"/>
                <a:ea typeface="Calibri"/>
                <a:cs typeface="Calibri"/>
                <a:sym typeface="Calibri"/>
              </a:rPr>
              <a:t> </a:t>
            </a:r>
            <a:endParaRPr lang="en-GB">
              <a:effectLst/>
            </a:endParaRPr>
          </a:p>
          <a:p>
            <a:pPr rtl="0" fontAlgn="base"/>
            <a:r>
              <a:rPr lang="en-GB" sz="1200" b="1" i="1" u="none" strike="noStrike" cap="none">
                <a:solidFill>
                  <a:schemeClr val="dk1"/>
                </a:solidFill>
                <a:effectLst/>
                <a:latin typeface="Calibri"/>
                <a:ea typeface="Calibri"/>
                <a:cs typeface="Calibri"/>
                <a:sym typeface="Calibri"/>
              </a:rPr>
              <a:t>framework for joint research that value-capture and deliver solutions. </a:t>
            </a:r>
            <a:r>
              <a:rPr lang="en-GB" sz="1200" b="0" i="1" u="none" strike="noStrike" cap="none">
                <a:solidFill>
                  <a:schemeClr val="dk1"/>
                </a:solidFill>
                <a:effectLst/>
                <a:latin typeface="Calibri"/>
                <a:ea typeface="Calibri"/>
                <a:cs typeface="Calibri"/>
                <a:sym typeface="Calibri"/>
              </a:rPr>
              <a:t>SMARTER is a research, innovation and education alliance, enabling all member universities to jointly address complex societal challenges under the framework of the UN SDG11 (Sustainable cities and communities).</a:t>
            </a:r>
            <a:endParaRPr lang="en-GB" sz="1200" b="1" i="1" u="none" strike="noStrike" cap="none">
              <a:solidFill>
                <a:schemeClr val="dk1"/>
              </a:solidFill>
              <a:effectLst/>
              <a:latin typeface="Calibri"/>
              <a:ea typeface="Calibri"/>
              <a:cs typeface="Calibri"/>
              <a:sym typeface="Calibri"/>
            </a:endParaRPr>
          </a:p>
          <a:p>
            <a:pPr rtl="0"/>
            <a:r>
              <a:rPr lang="en-GB" sz="1200" b="0" i="1" u="none" strike="noStrike" cap="none">
                <a:solidFill>
                  <a:schemeClr val="dk1"/>
                </a:solidFill>
                <a:effectLst/>
                <a:latin typeface="Calibri"/>
                <a:ea typeface="Calibri"/>
                <a:cs typeface="Calibri"/>
                <a:sym typeface="Calibri"/>
              </a:rPr>
              <a:t> </a:t>
            </a:r>
            <a:endParaRPr lang="en-GB">
              <a:effectLst/>
            </a:endParaRPr>
          </a:p>
          <a:p>
            <a:pPr rtl="0" fontAlgn="base"/>
            <a:r>
              <a:rPr lang="en-GB" sz="1200" b="1" i="1" u="none" strike="noStrike" cap="none">
                <a:solidFill>
                  <a:schemeClr val="dk1"/>
                </a:solidFill>
                <a:effectLst/>
                <a:latin typeface="Calibri"/>
                <a:ea typeface="Calibri"/>
                <a:cs typeface="Calibri"/>
                <a:sym typeface="Calibri"/>
              </a:rPr>
              <a:t>science - society cooperation and citizen research initiatives in practice.</a:t>
            </a:r>
            <a:r>
              <a:rPr lang="en-GB" sz="1200" b="0" i="1" u="none" strike="noStrike" cap="none">
                <a:solidFill>
                  <a:schemeClr val="dk1"/>
                </a:solidFill>
                <a:effectLst/>
                <a:latin typeface="Calibri"/>
                <a:ea typeface="Calibri"/>
                <a:cs typeface="Calibri"/>
                <a:sym typeface="Calibri"/>
              </a:rPr>
              <a:t>. It will promote dialogue with society, to help overcome the limitations of disciplines, sectors and countries being mainly based on a virtual collaborative environment.</a:t>
            </a:r>
            <a:endParaRPr lang="en-GB" sz="1200" b="1" i="1" u="none" strike="noStrike" cap="none">
              <a:solidFill>
                <a:schemeClr val="dk1"/>
              </a:solidFill>
              <a:effectLst/>
              <a:latin typeface="Calibri"/>
              <a:ea typeface="Calibri"/>
              <a:cs typeface="Calibri"/>
              <a:sym typeface="Calibri"/>
            </a:endParaRPr>
          </a:p>
          <a:p>
            <a:pPr rtl="0"/>
            <a:br>
              <a:rPr lang="en-GB"/>
            </a:br>
            <a:r>
              <a:rPr lang="en-GB" sz="1200" b="0" i="0" u="none" strike="noStrike" cap="none">
                <a:solidFill>
                  <a:schemeClr val="dk1"/>
                </a:solidFill>
                <a:effectLst/>
                <a:latin typeface="Calibri"/>
                <a:ea typeface="Calibri"/>
                <a:cs typeface="Calibri"/>
                <a:sym typeface="Calibri"/>
              </a:rPr>
              <a:t>‍</a:t>
            </a:r>
            <a:r>
              <a:rPr lang="en-GB" sz="1200" b="0" i="1" u="none" strike="noStrike" cap="none">
                <a:solidFill>
                  <a:schemeClr val="dk1"/>
                </a:solidFill>
                <a:effectLst/>
                <a:latin typeface="Calibri"/>
                <a:ea typeface="Calibri"/>
                <a:cs typeface="Calibri"/>
                <a:sym typeface="Calibri"/>
              </a:rPr>
              <a:t>The SMART-ER project is implemented under the EU Research and Innovation programme Horizon 2020 part “Science with and for Society (</a:t>
            </a:r>
            <a:r>
              <a:rPr lang="en-GB" sz="1200" b="0" i="1" u="none" strike="noStrike" cap="none" err="1">
                <a:solidFill>
                  <a:schemeClr val="dk1"/>
                </a:solidFill>
                <a:effectLst/>
                <a:latin typeface="Calibri"/>
                <a:ea typeface="Calibri"/>
                <a:cs typeface="Calibri"/>
                <a:sym typeface="Calibri"/>
              </a:rPr>
              <a:t>SwafS</a:t>
            </a:r>
            <a:r>
              <a:rPr lang="en-GB" sz="1200" b="0" i="1" u="none" strike="noStrike" cap="none">
                <a:solidFill>
                  <a:schemeClr val="dk1"/>
                </a:solidFill>
                <a:effectLst/>
                <a:latin typeface="Calibri"/>
                <a:ea typeface="Calibri"/>
                <a:cs typeface="Calibri"/>
                <a:sym typeface="Calibri"/>
              </a:rPr>
              <a:t>)</a:t>
            </a:r>
            <a:endParaRPr lang="en-GB">
              <a:effectLst/>
            </a:endParaRPr>
          </a:p>
          <a:p>
            <a:pPr rtl="0"/>
            <a:br>
              <a:rPr lang="en-GB"/>
            </a:br>
            <a:br>
              <a:rPr lang="en-GB"/>
            </a:br>
            <a:br>
              <a:rPr lang="en-GB"/>
            </a:br>
            <a:r>
              <a:rPr lang="en-GB" sz="1200" b="0" i="1" u="none" strike="noStrike" cap="none">
                <a:solidFill>
                  <a:schemeClr val="dk1"/>
                </a:solidFill>
                <a:effectLst/>
                <a:latin typeface="Calibri"/>
                <a:ea typeface="Calibri"/>
                <a:cs typeface="Calibri"/>
                <a:sym typeface="Calibri"/>
              </a:rPr>
              <a:t> </a:t>
            </a:r>
            <a:endParaRPr lang="en-GB">
              <a:effectLst/>
            </a:endParaRPr>
          </a:p>
          <a:p>
            <a:br>
              <a:rPr lang="en-GB"/>
            </a:br>
            <a:br>
              <a:rPr lang="en-GB"/>
            </a:br>
            <a:br>
              <a:rPr lang="en-GB"/>
            </a:br>
            <a:endParaRPr>
              <a:latin typeface="Arial" panose="020B0604020202020204" pitchFamily="34" charset="0"/>
              <a:cs typeface="Arial" panose="020B0604020202020204" pitchFamily="34" charset="0"/>
            </a:endParaRPr>
          </a:p>
        </p:txBody>
      </p:sp>
      <p:sp>
        <p:nvSpPr>
          <p:cNvPr id="715" name="Google Shape;715;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29</a:t>
            </a:fld>
            <a:endParaRPr/>
          </a:p>
        </p:txBody>
      </p:sp>
    </p:spTree>
    <p:extLst>
      <p:ext uri="{BB962C8B-B14F-4D97-AF65-F5344CB8AC3E}">
        <p14:creationId xmlns:p14="http://schemas.microsoft.com/office/powerpoint/2010/main" val="531422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1" name="Google Shape;681;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latin typeface="Arial" panose="020B0604020202020204" pitchFamily="34" charset="0"/>
                <a:cs typeface="Arial" panose="020B0604020202020204" pitchFamily="34" charset="0"/>
              </a:rPr>
              <a:t>ECIU Representation in Brussels since 1 October 2017</a:t>
            </a:r>
            <a:endParaRPr>
              <a:latin typeface="Arial" panose="020B0604020202020204" pitchFamily="34" charset="0"/>
              <a:cs typeface="Arial" panose="020B0604020202020204" pitchFamily="34" charset="0"/>
            </a:endParaRPr>
          </a:p>
          <a:p>
            <a:pPr marL="0" lvl="0" indent="0" algn="l" rtl="0">
              <a:spcBef>
                <a:spcPts val="0"/>
              </a:spcBef>
              <a:spcAft>
                <a:spcPts val="0"/>
              </a:spcAft>
              <a:buNone/>
            </a:pPr>
            <a:r>
              <a:rPr lang="en-GB">
                <a:latin typeface="Arial" panose="020B0604020202020204" pitchFamily="34" charset="0"/>
                <a:cs typeface="Arial" panose="020B0604020202020204" pitchFamily="34" charset="0"/>
              </a:rPr>
              <a:t>•Permanent Office to actively contribute to the EU discussions on Higher Education:</a:t>
            </a:r>
            <a:endParaRPr>
              <a:latin typeface="Arial" panose="020B0604020202020204" pitchFamily="34" charset="0"/>
              <a:cs typeface="Arial" panose="020B0604020202020204" pitchFamily="34" charset="0"/>
            </a:endParaRPr>
          </a:p>
          <a:p>
            <a:pPr marL="0" lvl="0" indent="0" algn="l" rtl="0">
              <a:spcBef>
                <a:spcPts val="0"/>
              </a:spcBef>
              <a:spcAft>
                <a:spcPts val="0"/>
              </a:spcAft>
              <a:buNone/>
            </a:pPr>
            <a:r>
              <a:rPr lang="en-GB">
                <a:latin typeface="Arial" panose="020B0604020202020204" pitchFamily="34" charset="0"/>
                <a:cs typeface="Arial" panose="020B0604020202020204" pitchFamily="34" charset="0"/>
              </a:rPr>
              <a:t>•Focus on horizontal issues - Position Papers and Engagement in the development around the European Universities' Initiative, Horizon Europe, Erasmus+, European Innovation Council (EIC), Innovation &amp; Entrepreneurship; Education trends, the regional impact of universities. </a:t>
            </a:r>
            <a:endParaRPr>
              <a:latin typeface="Arial" panose="020B0604020202020204" pitchFamily="34" charset="0"/>
              <a:cs typeface="Arial" panose="020B0604020202020204" pitchFamily="34" charset="0"/>
            </a:endParaRPr>
          </a:p>
          <a:p>
            <a:pPr marL="0" lvl="0" indent="0" algn="l" rtl="0">
              <a:spcBef>
                <a:spcPts val="0"/>
              </a:spcBef>
              <a:spcAft>
                <a:spcPts val="0"/>
              </a:spcAft>
              <a:buNone/>
            </a:pPr>
            <a:r>
              <a:rPr lang="en-GB">
                <a:latin typeface="Arial" panose="020B0604020202020204" pitchFamily="34" charset="0"/>
                <a:cs typeface="Arial" panose="020B0604020202020204" pitchFamily="34" charset="0"/>
              </a:rPr>
              <a:t>•Visibility and Influence as a specific group of likeminded universities, access to a broad network of European policy makers and stakeholders. </a:t>
            </a:r>
            <a:endParaRPr>
              <a:latin typeface="Arial" panose="020B0604020202020204" pitchFamily="34" charset="0"/>
              <a:cs typeface="Arial" panose="020B0604020202020204" pitchFamily="34" charset="0"/>
            </a:endParaRPr>
          </a:p>
          <a:p>
            <a:pPr marL="0" lvl="0" indent="0" algn="l" rtl="0">
              <a:spcBef>
                <a:spcPts val="0"/>
              </a:spcBef>
              <a:spcAft>
                <a:spcPts val="0"/>
              </a:spcAft>
              <a:buNone/>
            </a:pPr>
            <a:r>
              <a:rPr lang="en-GB">
                <a:latin typeface="Arial" panose="020B0604020202020204" pitchFamily="34" charset="0"/>
                <a:cs typeface="Arial" panose="020B0604020202020204" pitchFamily="34" charset="0"/>
              </a:rPr>
              <a:t>•Latest EU news and </a:t>
            </a:r>
            <a:r>
              <a:rPr lang="en-GB" err="1">
                <a:latin typeface="Arial" panose="020B0604020202020204" pitchFamily="34" charset="0"/>
                <a:cs typeface="Arial" panose="020B0604020202020204" pitchFamily="34" charset="0"/>
              </a:rPr>
              <a:t>rumors</a:t>
            </a:r>
            <a:r>
              <a:rPr lang="en-GB">
                <a:latin typeface="Arial" panose="020B0604020202020204" pitchFamily="34" charset="0"/>
                <a:cs typeface="Arial" panose="020B0604020202020204" pitchFamily="34" charset="0"/>
              </a:rPr>
              <a:t>, Prepare for new EU programs, Present good practices, Dialogue for policy development</a:t>
            </a:r>
            <a:endParaRPr>
              <a:latin typeface="Arial" panose="020B0604020202020204" pitchFamily="34" charset="0"/>
              <a:cs typeface="Arial" panose="020B0604020202020204" pitchFamily="34" charset="0"/>
            </a:endParaRPr>
          </a:p>
          <a:p>
            <a:pPr marL="0" lvl="0" indent="0" algn="l" rtl="0">
              <a:spcBef>
                <a:spcPts val="0"/>
              </a:spcBef>
              <a:spcAft>
                <a:spcPts val="0"/>
              </a:spcAft>
              <a:buNone/>
            </a:pPr>
            <a:r>
              <a:rPr lang="en-GB">
                <a:latin typeface="Arial" panose="020B0604020202020204" pitchFamily="34" charset="0"/>
                <a:cs typeface="Arial" panose="020B0604020202020204" pitchFamily="34" charset="0"/>
              </a:rPr>
              <a:t>•Identify funding opportunities for ECIU network development activities</a:t>
            </a:r>
            <a:endParaRPr>
              <a:latin typeface="Arial" panose="020B0604020202020204" pitchFamily="34" charset="0"/>
              <a:cs typeface="Arial" panose="020B0604020202020204" pitchFamily="34" charset="0"/>
            </a:endParaRPr>
          </a:p>
          <a:p>
            <a:pPr marL="0" lvl="0" indent="0" algn="l" rtl="0">
              <a:spcBef>
                <a:spcPts val="0"/>
              </a:spcBef>
              <a:spcAft>
                <a:spcPts val="0"/>
              </a:spcAft>
              <a:buNone/>
            </a:pPr>
            <a:r>
              <a:rPr lang="en-GB">
                <a:latin typeface="Arial" panose="020B0604020202020204" pitchFamily="34" charset="0"/>
                <a:cs typeface="Arial" panose="020B0604020202020204" pitchFamily="34" charset="0"/>
              </a:rPr>
              <a:t> </a:t>
            </a:r>
            <a:endParaRPr>
              <a:latin typeface="Arial" panose="020B0604020202020204" pitchFamily="34" charset="0"/>
              <a:cs typeface="Arial" panose="020B0604020202020204" pitchFamily="34" charset="0"/>
            </a:endParaRPr>
          </a:p>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82" name="Google Shape;682;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30</a:t>
            </a:fld>
            <a:endParaRPr/>
          </a:p>
        </p:txBody>
      </p:sp>
    </p:spTree>
    <p:extLst>
      <p:ext uri="{BB962C8B-B14F-4D97-AF65-F5344CB8AC3E}">
        <p14:creationId xmlns:p14="http://schemas.microsoft.com/office/powerpoint/2010/main" val="12434324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GB" sz="1200" b="0" i="1" u="none" strike="noStrike" cap="none" dirty="0">
                <a:solidFill>
                  <a:schemeClr val="dk1"/>
                </a:solidFill>
                <a:effectLst/>
                <a:latin typeface="Calibri"/>
                <a:ea typeface="Calibri"/>
                <a:cs typeface="Calibri"/>
                <a:sym typeface="Calibri"/>
              </a:rPr>
              <a:t>Let’s start with the ECIU - the European Consortium of Innovative Universities. </a:t>
            </a:r>
            <a:endParaRPr lang="en-GB" dirty="0">
              <a:effectLst/>
            </a:endParaRPr>
          </a:p>
          <a:p>
            <a:pPr rtl="0"/>
            <a:r>
              <a:rPr lang="en-GB" sz="1200" b="0" i="1" u="none" strike="noStrike" cap="none" dirty="0">
                <a:solidFill>
                  <a:schemeClr val="dk1"/>
                </a:solidFill>
                <a:effectLst/>
                <a:latin typeface="Calibri"/>
                <a:ea typeface="Calibri"/>
                <a:cs typeface="Calibri"/>
                <a:sym typeface="Calibri"/>
              </a:rPr>
              <a:t> </a:t>
            </a:r>
            <a:endParaRPr lang="en-GB" dirty="0">
              <a:effectLst/>
            </a:endParaRPr>
          </a:p>
          <a:p>
            <a:pPr rtl="0"/>
            <a:r>
              <a:rPr lang="en-GB" sz="1200" b="0" i="1" u="none" strike="noStrike" cap="none" dirty="0">
                <a:solidFill>
                  <a:schemeClr val="dk1"/>
                </a:solidFill>
                <a:effectLst/>
                <a:latin typeface="Calibri"/>
                <a:ea typeface="Calibri"/>
                <a:cs typeface="Calibri"/>
                <a:sym typeface="Calibri"/>
              </a:rPr>
              <a:t>The initial spark for forming ECIU was a study in 1996 by Burton Clark about entrepreneurial universities.</a:t>
            </a:r>
            <a:endParaRPr lang="en-GB" dirty="0">
              <a:effectLst/>
            </a:endParaRPr>
          </a:p>
          <a:p>
            <a:pPr rtl="0"/>
            <a:br>
              <a:rPr lang="en-GB" dirty="0"/>
            </a:br>
            <a:r>
              <a:rPr lang="en-GB" sz="1200" b="0" i="1" u="none" strike="noStrike" cap="none" dirty="0">
                <a:solidFill>
                  <a:schemeClr val="dk1"/>
                </a:solidFill>
                <a:effectLst/>
                <a:latin typeface="Calibri"/>
                <a:ea typeface="Calibri"/>
                <a:cs typeface="Calibri"/>
                <a:sym typeface="Calibri"/>
              </a:rPr>
              <a:t>In 1997, some of the Universities as examples he mentioned in his study, came together in Twente to form the ECIU. The aim was to share experience and best practices, to be stronger and have a voice with a bigger impact than as the individual institution.</a:t>
            </a:r>
            <a:endParaRPr lang="en-GB" dirty="0">
              <a:effectLst/>
            </a:endParaRPr>
          </a:p>
          <a:p>
            <a:endParaRPr lang="en-NL"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Arial" panose="020B0604020202020204" pitchFamily="34" charset="0"/>
                <a:ea typeface="Calibri"/>
                <a:cs typeface="Arial" panose="020B0604020202020204" pitchFamily="34" charset="0"/>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lang="en-GB" sz="1200" b="0" i="0" u="none" strike="noStrike" kern="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endParaRPr>
          </a:p>
        </p:txBody>
      </p:sp>
    </p:spTree>
    <p:extLst>
      <p:ext uri="{BB962C8B-B14F-4D97-AF65-F5344CB8AC3E}">
        <p14:creationId xmlns:p14="http://schemas.microsoft.com/office/powerpoint/2010/main" val="3715470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GB" sz="1200" b="0" i="0" u="none" strike="noStrike" cap="none">
                <a:solidFill>
                  <a:schemeClr val="dk1"/>
                </a:solidFill>
                <a:effectLst/>
                <a:latin typeface="Calibri"/>
                <a:ea typeface="Calibri"/>
                <a:cs typeface="Calibri"/>
                <a:sym typeface="Calibri"/>
              </a:rPr>
              <a:t>The European University Alliances are a strategic vehicle for </a:t>
            </a:r>
            <a:r>
              <a:rPr lang="en-GB" sz="1200" b="1" i="0" u="none" strike="noStrike" cap="none">
                <a:solidFill>
                  <a:schemeClr val="dk1"/>
                </a:solidFill>
                <a:effectLst/>
                <a:latin typeface="Calibri"/>
                <a:ea typeface="Calibri"/>
                <a:cs typeface="Calibri"/>
                <a:sym typeface="Calibri"/>
              </a:rPr>
              <a:t>future change and competitiveness</a:t>
            </a:r>
            <a:r>
              <a:rPr lang="en-GB" sz="1200" b="0" i="0" u="none" strike="noStrike" cap="none">
                <a:solidFill>
                  <a:schemeClr val="dk1"/>
                </a:solidFill>
                <a:effectLst/>
                <a:latin typeface="Calibri"/>
                <a:ea typeface="Calibri"/>
                <a:cs typeface="Calibri"/>
                <a:sym typeface="Calibri"/>
              </a:rPr>
              <a:t> of universities, education and research in Europe. </a:t>
            </a:r>
            <a:endParaRPr lang="en-GB">
              <a:effectLst/>
            </a:endParaRPr>
          </a:p>
          <a:p>
            <a:pPr rtl="0"/>
            <a:br>
              <a:rPr lang="en-GB"/>
            </a:br>
            <a:r>
              <a:rPr lang="en-GB" sz="1200" b="1" i="0" u="none" strike="noStrike" cap="none">
                <a:solidFill>
                  <a:schemeClr val="dk1"/>
                </a:solidFill>
                <a:effectLst/>
                <a:latin typeface="Calibri"/>
                <a:ea typeface="Calibri"/>
                <a:cs typeface="Calibri"/>
                <a:sym typeface="Calibri"/>
              </a:rPr>
              <a:t>Micro-credentials</a:t>
            </a:r>
            <a:r>
              <a:rPr lang="en-GB" sz="1200" b="0" i="0" u="none" strike="noStrike" cap="none">
                <a:solidFill>
                  <a:schemeClr val="dk1"/>
                </a:solidFill>
                <a:effectLst/>
                <a:latin typeface="Calibri"/>
                <a:ea typeface="Calibri"/>
                <a:cs typeface="Calibri"/>
                <a:sym typeface="Calibri"/>
              </a:rPr>
              <a:t>, </a:t>
            </a:r>
            <a:r>
              <a:rPr lang="en-GB" sz="1200" b="1" i="0" u="none" strike="noStrike" cap="none">
                <a:solidFill>
                  <a:schemeClr val="dk1"/>
                </a:solidFill>
                <a:effectLst/>
                <a:latin typeface="Calibri"/>
                <a:ea typeface="Calibri"/>
                <a:cs typeface="Calibri"/>
                <a:sym typeface="Calibri"/>
              </a:rPr>
              <a:t>lifelong learning</a:t>
            </a:r>
            <a:r>
              <a:rPr lang="en-GB" sz="1200" b="0" i="0" u="none" strike="noStrike" cap="none">
                <a:solidFill>
                  <a:schemeClr val="dk1"/>
                </a:solidFill>
                <a:effectLst/>
                <a:latin typeface="Calibri"/>
                <a:ea typeface="Calibri"/>
                <a:cs typeface="Calibri"/>
                <a:sym typeface="Calibri"/>
              </a:rPr>
              <a:t> and the role of the university in the </a:t>
            </a:r>
            <a:r>
              <a:rPr lang="en-GB" sz="1200" b="1" i="0" u="none" strike="noStrike" cap="none">
                <a:solidFill>
                  <a:schemeClr val="dk1"/>
                </a:solidFill>
                <a:effectLst/>
                <a:latin typeface="Calibri"/>
                <a:ea typeface="Calibri"/>
                <a:cs typeface="Calibri"/>
                <a:sym typeface="Calibri"/>
              </a:rPr>
              <a:t>innovation ecosystem are important topics.</a:t>
            </a:r>
            <a:r>
              <a:rPr lang="en-GB" sz="1200" b="0" i="0" u="none" strike="noStrike" cap="none">
                <a:solidFill>
                  <a:schemeClr val="dk1"/>
                </a:solidFill>
                <a:effectLst/>
                <a:latin typeface="Calibri"/>
                <a:ea typeface="Calibri"/>
                <a:cs typeface="Calibri"/>
                <a:sym typeface="Calibri"/>
              </a:rPr>
              <a:t> </a:t>
            </a:r>
            <a:endParaRPr lang="en-GB">
              <a:effectLst/>
            </a:endParaRPr>
          </a:p>
          <a:p>
            <a:pPr rtl="0"/>
            <a:br>
              <a:rPr lang="en-GB"/>
            </a:br>
            <a:r>
              <a:rPr lang="en-GB" sz="1200" b="1" i="0" u="none" strike="noStrike" cap="none">
                <a:solidFill>
                  <a:schemeClr val="dk1"/>
                </a:solidFill>
                <a:effectLst/>
                <a:latin typeface="Calibri"/>
                <a:ea typeface="Calibri"/>
                <a:cs typeface="Calibri"/>
                <a:sym typeface="Calibri"/>
              </a:rPr>
              <a:t>Sustainable and significant higher</a:t>
            </a:r>
            <a:r>
              <a:rPr lang="en-GB" sz="1200" b="0" i="0" u="none" strike="noStrike" cap="none">
                <a:solidFill>
                  <a:schemeClr val="dk1"/>
                </a:solidFill>
                <a:effectLst/>
                <a:latin typeface="Calibri"/>
                <a:ea typeface="Calibri"/>
                <a:cs typeface="Calibri"/>
                <a:sym typeface="Calibri"/>
              </a:rPr>
              <a:t> </a:t>
            </a:r>
            <a:r>
              <a:rPr lang="en-GB" sz="1200" b="1" i="0" u="none" strike="noStrike" cap="none">
                <a:solidFill>
                  <a:schemeClr val="dk1"/>
                </a:solidFill>
                <a:effectLst/>
                <a:latin typeface="Calibri"/>
                <a:ea typeface="Calibri"/>
                <a:cs typeface="Calibri"/>
                <a:sym typeface="Calibri"/>
              </a:rPr>
              <a:t>funding </a:t>
            </a:r>
            <a:r>
              <a:rPr lang="en-GB" sz="1200" b="0" i="0" u="none" strike="noStrike" cap="none">
                <a:solidFill>
                  <a:schemeClr val="dk1"/>
                </a:solidFill>
                <a:effectLst/>
                <a:latin typeface="Calibri"/>
                <a:ea typeface="Calibri"/>
                <a:cs typeface="Calibri"/>
                <a:sym typeface="Calibri"/>
              </a:rPr>
              <a:t>for the next phase of the Initiative is important. </a:t>
            </a:r>
            <a:endParaRPr lang="en-GB">
              <a:effectLst/>
            </a:endParaRPr>
          </a:p>
          <a:p>
            <a:pPr rtl="0"/>
            <a:r>
              <a:rPr lang="en-GB" sz="1200" b="0" i="0" u="none" strike="noStrike" cap="none">
                <a:solidFill>
                  <a:schemeClr val="dk1"/>
                </a:solidFill>
                <a:effectLst/>
                <a:latin typeface="Calibri"/>
                <a:ea typeface="Calibri"/>
                <a:cs typeface="Calibri"/>
                <a:sym typeface="Calibri"/>
              </a:rPr>
              <a:t> </a:t>
            </a:r>
            <a:endParaRPr lang="en-GB">
              <a:effectLst/>
            </a:endParaRPr>
          </a:p>
          <a:p>
            <a:pPr rtl="0"/>
            <a:r>
              <a:rPr lang="en-GB" sz="1200" b="0" i="0" u="none" strike="noStrike" cap="none">
                <a:solidFill>
                  <a:schemeClr val="dk1"/>
                </a:solidFill>
                <a:effectLst/>
                <a:latin typeface="Calibri"/>
                <a:ea typeface="Calibri"/>
                <a:cs typeface="Calibri"/>
                <a:sym typeface="Calibri"/>
              </a:rPr>
              <a:t>The member States must commit to the further role out of the European Universities’ Initiative, using available national, regional and European funding mechanisms. </a:t>
            </a:r>
            <a:endParaRPr lang="en-GB">
              <a:effectLst/>
            </a:endParaRPr>
          </a:p>
          <a:p>
            <a:endParaRPr lang="en-NL"/>
          </a:p>
        </p:txBody>
      </p:sp>
      <p:sp>
        <p:nvSpPr>
          <p:cNvPr id="4" name="Slide Number Placeholder 3"/>
          <p:cNvSpPr>
            <a:spLocks noGrp="1"/>
          </p:cNvSpPr>
          <p:nvPr>
            <p:ph type="sldNum" idx="12"/>
          </p:nvPr>
        </p:nvSpPr>
        <p:spPr/>
        <p:txBody>
          <a:bodyPr/>
          <a:lstStyle/>
          <a:p>
            <a:pPr algn="r"/>
            <a:fld id="{00000000-1234-1234-1234-123412341234}" type="slidenum">
              <a:rPr lang="en-GB" sz="1200" smtClean="0">
                <a:solidFill>
                  <a:schemeClr val="dk1"/>
                </a:solidFill>
                <a:ea typeface="Calibri"/>
                <a:sym typeface="Calibri"/>
              </a:rPr>
              <a:pPr algn="r"/>
              <a:t>31</a:t>
            </a:fld>
            <a:endParaRPr lang="en-GB" sz="1200">
              <a:solidFill>
                <a:schemeClr val="dk1"/>
              </a:solidFill>
              <a:ea typeface="Calibri"/>
              <a:sym typeface="Calibri"/>
            </a:endParaRPr>
          </a:p>
        </p:txBody>
      </p:sp>
    </p:spTree>
    <p:extLst>
      <p:ext uri="{BB962C8B-B14F-4D97-AF65-F5344CB8AC3E}">
        <p14:creationId xmlns:p14="http://schemas.microsoft.com/office/powerpoint/2010/main" val="18035788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GB" sz="1200" b="0" i="0" u="none" strike="noStrike" cap="none">
                <a:solidFill>
                  <a:schemeClr val="dk1"/>
                </a:solidFill>
                <a:effectLst/>
                <a:latin typeface="Calibri"/>
                <a:ea typeface="Calibri"/>
                <a:cs typeface="Calibri"/>
                <a:sym typeface="Calibri"/>
              </a:rPr>
              <a:t>Synergies with the Marie </a:t>
            </a:r>
            <a:r>
              <a:rPr lang="en-GB" sz="1200" b="0" i="0" u="none" strike="noStrike" cap="none" err="1">
                <a:solidFill>
                  <a:schemeClr val="dk1"/>
                </a:solidFill>
                <a:effectLst/>
                <a:latin typeface="Calibri"/>
                <a:ea typeface="Calibri"/>
                <a:cs typeface="Calibri"/>
                <a:sym typeface="Calibri"/>
              </a:rPr>
              <a:t>Skłodowska</a:t>
            </a:r>
            <a:r>
              <a:rPr lang="en-GB" sz="1200" b="0" i="0" u="none" strike="noStrike" cap="none">
                <a:solidFill>
                  <a:schemeClr val="dk1"/>
                </a:solidFill>
                <a:effectLst/>
                <a:latin typeface="Calibri"/>
                <a:ea typeface="Calibri"/>
                <a:cs typeface="Calibri"/>
                <a:sym typeface="Calibri"/>
              </a:rPr>
              <a:t>-Curie Actions, the European Innovation Council, EIT-KICs and other EU programmes and funds, such as Digital Europe, Invest EU, and national and regional programmes and policies. Such synergies are crucial for the successful role out of the European Universities' Initiative. </a:t>
            </a:r>
          </a:p>
          <a:p>
            <a:pPr rtl="0" fontAlgn="base"/>
            <a:r>
              <a:rPr lang="en-GB" sz="1200" b="0" i="0" u="none" strike="noStrike" cap="none">
                <a:solidFill>
                  <a:schemeClr val="dk1"/>
                </a:solidFill>
                <a:effectLst/>
                <a:latin typeface="Calibri"/>
                <a:ea typeface="Calibri"/>
                <a:cs typeface="Calibri"/>
                <a:sym typeface="Calibri"/>
              </a:rPr>
              <a:t>At the moment, finances are too concentrated on project funding. They are encapsulated in specific programmes (Erasmus+, Horizon Europe) instead of a more integrated approach such as sustainable block/joint funding. We must overarch specific programmes to avoid complicated management, needed to realise truly and sustainable European Universities. </a:t>
            </a:r>
          </a:p>
          <a:p>
            <a:pPr rtl="0" fontAlgn="base"/>
            <a:r>
              <a:rPr lang="en-GB" sz="1200" b="0" i="0" u="none" strike="noStrike" cap="none">
                <a:solidFill>
                  <a:schemeClr val="dk1"/>
                </a:solidFill>
                <a:effectLst/>
                <a:latin typeface="Calibri"/>
                <a:ea typeface="Calibri"/>
                <a:cs typeface="Calibri"/>
                <a:sym typeface="Calibri"/>
              </a:rPr>
              <a:t>For the long term, sustainable block funding is needed. An integrated approach, overarching specific programmes to avoid complicated management, is needed to realise truly sustainable European Universities.</a:t>
            </a:r>
          </a:p>
          <a:p>
            <a:br>
              <a:rPr lang="en-GB"/>
            </a:br>
            <a:br>
              <a:rPr lang="en-GB"/>
            </a:br>
            <a:endParaRPr lang="en-NL"/>
          </a:p>
        </p:txBody>
      </p:sp>
      <p:sp>
        <p:nvSpPr>
          <p:cNvPr id="4" name="Slide Number Placeholder 3"/>
          <p:cNvSpPr>
            <a:spLocks noGrp="1"/>
          </p:cNvSpPr>
          <p:nvPr>
            <p:ph type="sldNum" idx="12"/>
          </p:nvPr>
        </p:nvSpPr>
        <p:spPr/>
        <p:txBody>
          <a:bodyPr/>
          <a:lstStyle/>
          <a:p>
            <a:pPr algn="r"/>
            <a:fld id="{00000000-1234-1234-1234-123412341234}" type="slidenum">
              <a:rPr lang="en-GB" sz="1200" smtClean="0">
                <a:solidFill>
                  <a:schemeClr val="dk1"/>
                </a:solidFill>
                <a:ea typeface="Calibri"/>
                <a:sym typeface="Calibri"/>
              </a:rPr>
              <a:pPr algn="r"/>
              <a:t>32</a:t>
            </a:fld>
            <a:endParaRPr lang="en-GB" sz="1200">
              <a:solidFill>
                <a:schemeClr val="dk1"/>
              </a:solidFill>
              <a:ea typeface="Calibri"/>
              <a:sym typeface="Calibri"/>
            </a:endParaRPr>
          </a:p>
        </p:txBody>
      </p:sp>
    </p:spTree>
    <p:extLst>
      <p:ext uri="{BB962C8B-B14F-4D97-AF65-F5344CB8AC3E}">
        <p14:creationId xmlns:p14="http://schemas.microsoft.com/office/powerpoint/2010/main" val="36457036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GB" sz="1200" b="0" i="0" u="none" strike="noStrike" cap="none">
                <a:solidFill>
                  <a:schemeClr val="dk1"/>
                </a:solidFill>
                <a:effectLst/>
                <a:latin typeface="Calibri"/>
                <a:ea typeface="Calibri"/>
                <a:cs typeface="Calibri"/>
                <a:sym typeface="Calibri"/>
              </a:rPr>
              <a:t>Education must respond to the needs from </a:t>
            </a:r>
            <a:r>
              <a:rPr lang="en-GB" sz="1200" b="1" i="0" u="none" strike="noStrike" cap="none">
                <a:solidFill>
                  <a:schemeClr val="dk1"/>
                </a:solidFill>
                <a:effectLst/>
                <a:latin typeface="Calibri"/>
                <a:ea typeface="Calibri"/>
                <a:cs typeface="Calibri"/>
                <a:sym typeface="Calibri"/>
              </a:rPr>
              <a:t>society</a:t>
            </a:r>
            <a:r>
              <a:rPr lang="en-GB" sz="1200" b="0" i="0" u="none" strike="noStrike" cap="none">
                <a:solidFill>
                  <a:schemeClr val="dk1"/>
                </a:solidFill>
                <a:effectLst/>
                <a:latin typeface="Calibri"/>
                <a:ea typeface="Calibri"/>
                <a:cs typeface="Calibri"/>
                <a:sym typeface="Calibri"/>
              </a:rPr>
              <a:t>. </a:t>
            </a:r>
          </a:p>
          <a:p>
            <a:pPr rtl="0" fontAlgn="base"/>
            <a:r>
              <a:rPr lang="en-GB" sz="1200" b="0" i="0" u="none" strike="noStrike" cap="none">
                <a:solidFill>
                  <a:schemeClr val="dk1"/>
                </a:solidFill>
                <a:effectLst/>
                <a:latin typeface="Calibri"/>
                <a:ea typeface="Calibri"/>
                <a:cs typeface="Calibri"/>
                <a:sym typeface="Calibri"/>
              </a:rPr>
              <a:t>Europe is in high need of </a:t>
            </a:r>
            <a:r>
              <a:rPr lang="en-GB" sz="1200" b="1" i="0" u="none" strike="noStrike" cap="none">
                <a:solidFill>
                  <a:schemeClr val="dk1"/>
                </a:solidFill>
                <a:effectLst/>
                <a:latin typeface="Calibri"/>
                <a:ea typeface="Calibri"/>
                <a:cs typeface="Calibri"/>
                <a:sym typeface="Calibri"/>
              </a:rPr>
              <a:t>flexible learning paths </a:t>
            </a:r>
            <a:r>
              <a:rPr lang="en-GB" sz="1200" b="0" i="0" u="none" strike="noStrike" cap="none">
                <a:solidFill>
                  <a:schemeClr val="dk1"/>
                </a:solidFill>
                <a:effectLst/>
                <a:latin typeface="Calibri"/>
                <a:ea typeface="Calibri"/>
                <a:cs typeface="Calibri"/>
                <a:sym typeface="Calibri"/>
              </a:rPr>
              <a:t>and</a:t>
            </a:r>
            <a:r>
              <a:rPr lang="en-GB" sz="1200" b="1" i="0" u="none" strike="noStrike" cap="none">
                <a:solidFill>
                  <a:schemeClr val="dk1"/>
                </a:solidFill>
                <a:effectLst/>
                <a:latin typeface="Calibri"/>
                <a:ea typeface="Calibri"/>
                <a:cs typeface="Calibri"/>
                <a:sym typeface="Calibri"/>
              </a:rPr>
              <a:t> lifelong learning</a:t>
            </a:r>
            <a:r>
              <a:rPr lang="en-GB" sz="1200" b="0" i="0" u="none" strike="noStrike" cap="none">
                <a:solidFill>
                  <a:schemeClr val="dk1"/>
                </a:solidFill>
                <a:effectLst/>
                <a:latin typeface="Calibri"/>
                <a:ea typeface="Calibri"/>
                <a:cs typeface="Calibri"/>
                <a:sym typeface="Calibri"/>
              </a:rPr>
              <a:t>. </a:t>
            </a:r>
          </a:p>
          <a:p>
            <a:pPr rtl="0" fontAlgn="base"/>
            <a:r>
              <a:rPr lang="en-GB" sz="1200" b="0" i="0" u="none" strike="noStrike" cap="none">
                <a:solidFill>
                  <a:schemeClr val="dk1"/>
                </a:solidFill>
                <a:effectLst/>
                <a:latin typeface="Calibri"/>
                <a:ea typeface="Calibri"/>
                <a:cs typeface="Calibri"/>
                <a:sym typeface="Calibri"/>
              </a:rPr>
              <a:t>The European degree should be about innovating, making learning </a:t>
            </a:r>
            <a:r>
              <a:rPr lang="en-GB" sz="1200" b="1" i="0" u="none" strike="noStrike" cap="none">
                <a:solidFill>
                  <a:schemeClr val="dk1"/>
                </a:solidFill>
                <a:effectLst/>
                <a:latin typeface="Calibri"/>
                <a:ea typeface="Calibri"/>
                <a:cs typeface="Calibri"/>
                <a:sym typeface="Calibri"/>
              </a:rPr>
              <a:t>flexible and personal </a:t>
            </a:r>
            <a:r>
              <a:rPr lang="en-GB" sz="1200" b="0" i="0" u="none" strike="noStrike" cap="none">
                <a:solidFill>
                  <a:schemeClr val="dk1"/>
                </a:solidFill>
                <a:effectLst/>
                <a:latin typeface="Calibri"/>
                <a:ea typeface="Calibri"/>
                <a:cs typeface="Calibri"/>
                <a:sym typeface="Calibri"/>
              </a:rPr>
              <a:t>at the European level. Not about the traditional concept of a (joint) degree. </a:t>
            </a:r>
          </a:p>
          <a:p>
            <a:pPr rtl="0" fontAlgn="base"/>
            <a:r>
              <a:rPr lang="en-GB" sz="1200" b="0" i="0" u="none" strike="noStrike" cap="none">
                <a:solidFill>
                  <a:schemeClr val="dk1"/>
                </a:solidFill>
                <a:effectLst/>
                <a:latin typeface="Calibri"/>
                <a:ea typeface="Calibri"/>
                <a:cs typeface="Calibri"/>
                <a:sym typeface="Calibri"/>
              </a:rPr>
              <a:t>Promoting European cooperation on </a:t>
            </a:r>
            <a:r>
              <a:rPr lang="en-GB" sz="1200" b="1" i="0" u="none" strike="noStrike" cap="none">
                <a:solidFill>
                  <a:schemeClr val="dk1"/>
                </a:solidFill>
                <a:effectLst/>
                <a:latin typeface="Calibri"/>
                <a:ea typeface="Calibri"/>
                <a:cs typeface="Calibri"/>
                <a:sym typeface="Calibri"/>
              </a:rPr>
              <a:t>quality assurance</a:t>
            </a:r>
            <a:r>
              <a:rPr lang="en-GB" sz="1200" b="0" i="0" u="none" strike="noStrike" cap="none">
                <a:solidFill>
                  <a:schemeClr val="dk1"/>
                </a:solidFill>
                <a:effectLst/>
                <a:latin typeface="Calibri"/>
                <a:ea typeface="Calibri"/>
                <a:cs typeface="Calibri"/>
                <a:sym typeface="Calibri"/>
              </a:rPr>
              <a:t> and automatic </a:t>
            </a:r>
            <a:r>
              <a:rPr lang="en-GB" sz="1200" b="1" i="0" u="none" strike="noStrike" cap="none">
                <a:solidFill>
                  <a:schemeClr val="dk1"/>
                </a:solidFill>
                <a:effectLst/>
                <a:latin typeface="Calibri"/>
                <a:ea typeface="Calibri"/>
                <a:cs typeface="Calibri"/>
                <a:sym typeface="Calibri"/>
              </a:rPr>
              <a:t>recognition </a:t>
            </a:r>
            <a:r>
              <a:rPr lang="en-GB" sz="1200" b="0" i="0" u="none" strike="noStrike" cap="none">
                <a:solidFill>
                  <a:schemeClr val="dk1"/>
                </a:solidFill>
                <a:effectLst/>
                <a:latin typeface="Calibri"/>
                <a:ea typeface="Calibri"/>
                <a:cs typeface="Calibri"/>
                <a:sym typeface="Calibri"/>
              </a:rPr>
              <a:t>in higher education is very welcome to support the development of European flexible learning paths. </a:t>
            </a:r>
          </a:p>
          <a:p>
            <a:br>
              <a:rPr lang="en-GB"/>
            </a:br>
            <a:endParaRPr lang="en-NL"/>
          </a:p>
        </p:txBody>
      </p:sp>
      <p:sp>
        <p:nvSpPr>
          <p:cNvPr id="4" name="Slide Number Placeholder 3"/>
          <p:cNvSpPr>
            <a:spLocks noGrp="1"/>
          </p:cNvSpPr>
          <p:nvPr>
            <p:ph type="sldNum" idx="12"/>
          </p:nvPr>
        </p:nvSpPr>
        <p:spPr/>
        <p:txBody>
          <a:bodyPr/>
          <a:lstStyle/>
          <a:p>
            <a:pPr algn="r"/>
            <a:fld id="{00000000-1234-1234-1234-123412341234}" type="slidenum">
              <a:rPr lang="en-GB" sz="1200" smtClean="0">
                <a:solidFill>
                  <a:schemeClr val="dk1"/>
                </a:solidFill>
                <a:ea typeface="Calibri"/>
                <a:sym typeface="Calibri"/>
              </a:rPr>
              <a:pPr algn="r"/>
              <a:t>33</a:t>
            </a:fld>
            <a:endParaRPr lang="en-GB" sz="1200">
              <a:solidFill>
                <a:schemeClr val="dk1"/>
              </a:solidFill>
              <a:ea typeface="Calibri"/>
              <a:sym typeface="Calibri"/>
            </a:endParaRPr>
          </a:p>
        </p:txBody>
      </p:sp>
    </p:spTree>
    <p:extLst>
      <p:ext uri="{BB962C8B-B14F-4D97-AF65-F5344CB8AC3E}">
        <p14:creationId xmlns:p14="http://schemas.microsoft.com/office/powerpoint/2010/main" val="12333481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GB" sz="1200" b="0" i="1" u="none" strike="noStrike" cap="none">
                <a:solidFill>
                  <a:schemeClr val="dk1"/>
                </a:solidFill>
                <a:effectLst/>
                <a:latin typeface="Calibri"/>
                <a:ea typeface="Calibri"/>
                <a:cs typeface="Calibri"/>
                <a:sym typeface="Calibri"/>
              </a:rPr>
              <a:t>Effective collaboration between research and society is important to conduct research activities that align innovations with societal needs, values and expectations. </a:t>
            </a:r>
          </a:p>
          <a:p>
            <a:pPr rtl="0" fontAlgn="base"/>
            <a:r>
              <a:rPr lang="en-GB" sz="1200" b="0" i="1" u="none" strike="noStrike" cap="none">
                <a:solidFill>
                  <a:schemeClr val="dk1"/>
                </a:solidFill>
                <a:effectLst/>
                <a:latin typeface="Calibri"/>
                <a:ea typeface="Calibri"/>
                <a:cs typeface="Calibri"/>
                <a:sym typeface="Calibri"/>
              </a:rPr>
              <a:t>Citizen science with long-term strategic collaborations with societal and industrial partners and citizens provides a solid basis for addressing societal challenges at the European level. The ECIU research agenda is set based on the needs of society with an integral connection to education. The development, promotion, and institutional support of citizen science methodologies in research must be conducted whenever relevant; citizen science should be integrated into the whole research lifecycle (from problem definition to dissemination of results), citizen science should, as much as possible, be an integral part of ECIU University activities. </a:t>
            </a:r>
            <a:r>
              <a:rPr lang="en-GB" sz="1200" b="0" i="1" u="none" strike="noStrike" cap="none" err="1">
                <a:solidFill>
                  <a:schemeClr val="dk1"/>
                </a:solidFill>
                <a:effectLst/>
                <a:latin typeface="Calibri"/>
                <a:ea typeface="Calibri"/>
                <a:cs typeface="Calibri"/>
                <a:sym typeface="Calibri"/>
              </a:rPr>
              <a:t>ny</a:t>
            </a:r>
            <a:r>
              <a:rPr lang="en-GB" sz="1200" b="0" i="1" u="none" strike="noStrike" cap="none">
                <a:solidFill>
                  <a:schemeClr val="dk1"/>
                </a:solidFill>
                <a:effectLst/>
                <a:latin typeface="Calibri"/>
                <a:ea typeface="Calibri"/>
                <a:cs typeface="Calibri"/>
                <a:sym typeface="Calibri"/>
              </a:rPr>
              <a:t> future ECIU University framework for citizen science should cater to the diversity of academic disciplines, levels of engagement, and national realities. It should also seek to engage with a diverse cohort of citizens from the local communities. Crucially, citizen science for the ECIU University should be founded on a balanced and collaborative partnership between researchers and citizens, and between science and society: citizens and academics should be considered as equally valuable partners in the research process. Citizen science should be a two-way collaborative dialogue, where both citizens and researchers tackle societal challenges and benefit from working together and building relationships. Over the next three years, the ECIU University</a:t>
            </a:r>
            <a:r>
              <a:rPr lang="en-GB" sz="1200" b="0" i="1" u="sng" strike="noStrike" cap="none">
                <a:solidFill>
                  <a:schemeClr val="dk1"/>
                </a:solidFill>
                <a:effectLst/>
                <a:latin typeface="Calibri"/>
                <a:ea typeface="Calibri"/>
                <a:cs typeface="Calibri"/>
                <a:sym typeface="Calibri"/>
                <a:hlinkClick r:id="rId3"/>
              </a:rPr>
              <a:t> SMART-ER virtual research institute</a:t>
            </a:r>
            <a:r>
              <a:rPr lang="en-GB" sz="1200" b="0" i="1" u="none" strike="noStrike" cap="none">
                <a:solidFill>
                  <a:schemeClr val="dk1"/>
                </a:solidFill>
                <a:effectLst/>
                <a:latin typeface="Calibri"/>
                <a:ea typeface="Calibri"/>
                <a:cs typeface="Calibri"/>
                <a:sym typeface="Calibri"/>
              </a:rPr>
              <a:t>, financed by Horizon 2020 programme, will develop citizen science activities for the ECIU University, and work towards the proposed creation of the ECIU University Citizen Science Hub. </a:t>
            </a:r>
          </a:p>
          <a:p>
            <a:pPr rtl="0" fontAlgn="base"/>
            <a:r>
              <a:rPr lang="en-GB" sz="1200" b="0" i="1" u="none" strike="noStrike" cap="none">
                <a:solidFill>
                  <a:schemeClr val="dk1"/>
                </a:solidFill>
                <a:effectLst/>
                <a:latin typeface="Calibri"/>
                <a:ea typeface="Calibri"/>
                <a:cs typeface="Calibri"/>
                <a:sym typeface="Calibri"/>
              </a:rPr>
              <a:t>Researchers conduct open research and innovation and develop a career by moving between the ECIU University stakeholder organisations in an intersectoral way. A comprehensive framework of innovative metrics is used to assess the impact of research and innovation activities to support research careers. </a:t>
            </a:r>
            <a:r>
              <a:rPr lang="en-GB" sz="1200" b="0" i="1" u="none" strike="noStrike" cap="none" err="1">
                <a:solidFill>
                  <a:schemeClr val="dk1"/>
                </a:solidFill>
                <a:effectLst/>
                <a:latin typeface="Calibri"/>
                <a:ea typeface="Calibri"/>
                <a:cs typeface="Calibri"/>
                <a:sym typeface="Calibri"/>
              </a:rPr>
              <a:t>ECIUUniversity</a:t>
            </a:r>
            <a:r>
              <a:rPr lang="en-GB" sz="1200" b="0" i="1" u="none" strike="noStrike" cap="none">
                <a:solidFill>
                  <a:schemeClr val="dk1"/>
                </a:solidFill>
                <a:effectLst/>
                <a:latin typeface="Calibri"/>
                <a:ea typeface="Calibri"/>
                <a:cs typeface="Calibri"/>
                <a:sym typeface="Calibri"/>
              </a:rPr>
              <a:t> provides learning opportunities for researchers and a gateway to the ECIU member universities to connect as communities of practice throughout Europe.</a:t>
            </a:r>
          </a:p>
          <a:p>
            <a:br>
              <a:rPr lang="en-GB"/>
            </a:br>
            <a:endParaRPr lang="en-NL"/>
          </a:p>
        </p:txBody>
      </p:sp>
      <p:sp>
        <p:nvSpPr>
          <p:cNvPr id="4" name="Slide Number Placeholder 3"/>
          <p:cNvSpPr>
            <a:spLocks noGrp="1"/>
          </p:cNvSpPr>
          <p:nvPr>
            <p:ph type="sldNum" idx="12"/>
          </p:nvPr>
        </p:nvSpPr>
        <p:spPr/>
        <p:txBody>
          <a:bodyPr/>
          <a:lstStyle/>
          <a:p>
            <a:pPr algn="r"/>
            <a:fld id="{00000000-1234-1234-1234-123412341234}" type="slidenum">
              <a:rPr lang="en-GB" sz="1200" smtClean="0">
                <a:solidFill>
                  <a:schemeClr val="dk1"/>
                </a:solidFill>
                <a:ea typeface="Calibri"/>
                <a:sym typeface="Calibri"/>
              </a:rPr>
              <a:pPr algn="r"/>
              <a:t>34</a:t>
            </a:fld>
            <a:endParaRPr lang="en-GB" sz="1200">
              <a:solidFill>
                <a:schemeClr val="dk1"/>
              </a:solidFill>
              <a:ea typeface="Calibri"/>
              <a:sym typeface="Calibri"/>
            </a:endParaRPr>
          </a:p>
        </p:txBody>
      </p:sp>
    </p:spTree>
    <p:extLst>
      <p:ext uri="{BB962C8B-B14F-4D97-AF65-F5344CB8AC3E}">
        <p14:creationId xmlns:p14="http://schemas.microsoft.com/office/powerpoint/2010/main" val="32754792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GB" sz="1200" b="0" i="1" u="none" strike="noStrike" cap="none">
                <a:solidFill>
                  <a:schemeClr val="dk1"/>
                </a:solidFill>
                <a:effectLst/>
                <a:latin typeface="Calibri"/>
                <a:ea typeface="Calibri"/>
                <a:cs typeface="Calibri"/>
                <a:sym typeface="Calibri"/>
              </a:rPr>
              <a:t>Working across sectors is key to unlock Europe’s innovation powerhouse. </a:t>
            </a:r>
          </a:p>
          <a:p>
            <a:pPr rtl="0" fontAlgn="base"/>
            <a:r>
              <a:rPr lang="en-GB" sz="1200" b="0" i="1" u="none" strike="noStrike" cap="none">
                <a:solidFill>
                  <a:schemeClr val="dk1"/>
                </a:solidFill>
                <a:effectLst/>
                <a:latin typeface="Calibri"/>
                <a:ea typeface="Calibri"/>
                <a:cs typeface="Calibri"/>
                <a:sym typeface="Calibri"/>
              </a:rPr>
              <a:t>Local ecosystems and communities must be involved in Europe’s knowledge initiatives to ensure societal impact. </a:t>
            </a:r>
          </a:p>
          <a:p>
            <a:pPr rtl="0" fontAlgn="base"/>
            <a:r>
              <a:rPr lang="en-GB" sz="1200" b="0" i="1" u="none" strike="noStrike" cap="none">
                <a:solidFill>
                  <a:schemeClr val="dk1"/>
                </a:solidFill>
                <a:effectLst/>
                <a:latin typeface="Calibri"/>
                <a:ea typeface="Calibri"/>
                <a:cs typeface="Calibri"/>
                <a:sym typeface="Calibri"/>
              </a:rPr>
              <a:t>At the</a:t>
            </a:r>
            <a:r>
              <a:rPr lang="en-GB" sz="1200" b="0" i="1" u="sng" strike="noStrike" cap="none">
                <a:solidFill>
                  <a:schemeClr val="dk1"/>
                </a:solidFill>
                <a:effectLst/>
                <a:latin typeface="Calibri"/>
                <a:ea typeface="Calibri"/>
                <a:cs typeface="Calibri"/>
                <a:sym typeface="Calibri"/>
                <a:hlinkClick r:id="rId3"/>
              </a:rPr>
              <a:t> ECIU University</a:t>
            </a:r>
            <a:r>
              <a:rPr lang="en-GB" sz="1200" b="0" i="1" u="none" strike="noStrike" cap="none">
                <a:solidFill>
                  <a:schemeClr val="dk1"/>
                </a:solidFill>
                <a:effectLst/>
                <a:latin typeface="Calibri"/>
                <a:ea typeface="Calibri"/>
                <a:cs typeface="Calibri"/>
                <a:sym typeface="Calibri"/>
              </a:rPr>
              <a:t>, major societal challenges related to SDGs are addressed in connection with societal and industrial partners. </a:t>
            </a:r>
          </a:p>
          <a:p>
            <a:pPr rtl="0" fontAlgn="base"/>
            <a:r>
              <a:rPr lang="en-GB" sz="1200" b="0" i="1" u="none" strike="noStrike" cap="none">
                <a:solidFill>
                  <a:schemeClr val="dk1"/>
                </a:solidFill>
                <a:effectLst/>
                <a:latin typeface="Calibri"/>
                <a:ea typeface="Calibri"/>
                <a:cs typeface="Calibri"/>
                <a:sym typeface="Calibri"/>
              </a:rPr>
              <a:t>Agendas on research, innovation and education are co-created and integrated in order to advance Smart Regional Development. The ECIU University is developing an all-European approach to Digital Transformation and the European Green Deal ambitions. ​</a:t>
            </a:r>
          </a:p>
          <a:p>
            <a:pPr rtl="0"/>
            <a:br>
              <a:rPr lang="en-GB"/>
            </a:br>
            <a:r>
              <a:rPr lang="en-GB" sz="1200" b="0" i="1" u="none" strike="noStrike" cap="none">
                <a:solidFill>
                  <a:schemeClr val="dk1"/>
                </a:solidFill>
                <a:effectLst/>
                <a:latin typeface="Calibri"/>
                <a:ea typeface="Calibri"/>
                <a:cs typeface="Calibri"/>
                <a:sym typeface="Calibri"/>
              </a:rPr>
              <a:t>We believe that universities must jointly shift focus further towards open co-creation spaces and ecosystems to solve challenges requiring specific European multi-disciplinary approaches. The collaboration of learners, teachers, researchers, companies, the public sector, NGOs and regional embedded ecosystems throughout Europe is the key. Stepping out of the traditional silos is necessary. ECIU University has been founded to help shape a resilient and more sustainable future. The ECIU member universities have a proven track record of collaboration in open ecosystems together with stakeholders leading to relevant societal impact. It is in our DNA to look boldly into the future, see opportunities, and reinvent ourselves over and over again at the European level.</a:t>
            </a:r>
            <a:endParaRPr lang="en-GB">
              <a:effectLst/>
            </a:endParaRPr>
          </a:p>
          <a:p>
            <a:endParaRPr lang="en-NL"/>
          </a:p>
        </p:txBody>
      </p:sp>
      <p:sp>
        <p:nvSpPr>
          <p:cNvPr id="4" name="Slide Number Placeholder 3"/>
          <p:cNvSpPr>
            <a:spLocks noGrp="1"/>
          </p:cNvSpPr>
          <p:nvPr>
            <p:ph type="sldNum" idx="12"/>
          </p:nvPr>
        </p:nvSpPr>
        <p:spPr/>
        <p:txBody>
          <a:bodyPr/>
          <a:lstStyle/>
          <a:p>
            <a:pPr algn="r"/>
            <a:fld id="{00000000-1234-1234-1234-123412341234}" type="slidenum">
              <a:rPr lang="en-GB" sz="1200" smtClean="0">
                <a:solidFill>
                  <a:schemeClr val="dk1"/>
                </a:solidFill>
                <a:ea typeface="Calibri"/>
                <a:sym typeface="Calibri"/>
              </a:rPr>
              <a:pPr algn="r"/>
              <a:t>35</a:t>
            </a:fld>
            <a:endParaRPr lang="en-GB" sz="1200">
              <a:solidFill>
                <a:schemeClr val="dk1"/>
              </a:solidFill>
              <a:ea typeface="Calibri"/>
              <a:sym typeface="Calibri"/>
            </a:endParaRPr>
          </a:p>
        </p:txBody>
      </p:sp>
    </p:spTree>
    <p:extLst>
      <p:ext uri="{BB962C8B-B14F-4D97-AF65-F5344CB8AC3E}">
        <p14:creationId xmlns:p14="http://schemas.microsoft.com/office/powerpoint/2010/main" val="36265023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4"/>
        <p:cNvGrpSpPr/>
        <p:nvPr/>
      </p:nvGrpSpPr>
      <p:grpSpPr>
        <a:xfrm>
          <a:off x="0" y="0"/>
          <a:ext cx="0" cy="0"/>
          <a:chOff x="0" y="0"/>
          <a:chExt cx="0" cy="0"/>
        </a:xfrm>
      </p:grpSpPr>
      <p:sp>
        <p:nvSpPr>
          <p:cNvPr id="745" name="Google Shape;745;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46" name="Google Shape;746;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0" name="Google Shape;340;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dirty="0">
                <a:solidFill>
                  <a:schemeClr val="dk1"/>
                </a:solidFill>
                <a:latin typeface="Arial" panose="020B0604020202020204" pitchFamily="34" charset="0"/>
                <a:cs typeface="Arial" panose="020B0604020202020204" pitchFamily="34" charset="0"/>
                <a:sym typeface="Calibri"/>
              </a:rPr>
              <a:t> ECIU is a small but active network </a:t>
            </a:r>
            <a:r>
              <a:rPr lang="en-GB" sz="1200">
                <a:solidFill>
                  <a:schemeClr val="dk1"/>
                </a:solidFill>
                <a:latin typeface="Arial" panose="020B0604020202020204" pitchFamily="34" charset="0"/>
                <a:cs typeface="Arial" panose="020B0604020202020204" pitchFamily="34" charset="0"/>
                <a:sym typeface="Calibri"/>
              </a:rPr>
              <a:t>of 13 </a:t>
            </a:r>
            <a:r>
              <a:rPr lang="en-GB" sz="1200" dirty="0">
                <a:solidFill>
                  <a:schemeClr val="dk1"/>
                </a:solidFill>
                <a:latin typeface="Arial" panose="020B0604020202020204" pitchFamily="34" charset="0"/>
                <a:cs typeface="Arial" panose="020B0604020202020204" pitchFamily="34" charset="0"/>
                <a:sym typeface="Calibri"/>
              </a:rPr>
              <a:t>like-minded universities </a:t>
            </a:r>
            <a:r>
              <a:rPr lang="en-GB" sz="1200">
                <a:solidFill>
                  <a:schemeClr val="dk1"/>
                </a:solidFill>
                <a:latin typeface="Arial" panose="020B0604020202020204" pitchFamily="34" charset="0"/>
                <a:cs typeface="Arial" panose="020B0604020202020204" pitchFamily="34" charset="0"/>
                <a:sym typeface="Calibri"/>
              </a:rPr>
              <a:t>across Europe and one member in Mexico.</a:t>
            </a:r>
            <a:endParaRPr sz="1200" dirty="0">
              <a:solidFill>
                <a:schemeClr val="dk1"/>
              </a:solidFill>
              <a:latin typeface="Arial" panose="020B0604020202020204" pitchFamily="34" charset="0"/>
              <a:cs typeface="Arial" panose="020B0604020202020204" pitchFamily="34" charset="0"/>
              <a:sym typeface="Calibri"/>
            </a:endParaRPr>
          </a:p>
          <a:p>
            <a:pPr marL="0" lvl="0" indent="0" algn="l" rtl="0">
              <a:spcBef>
                <a:spcPts val="0"/>
              </a:spcBef>
              <a:spcAft>
                <a:spcPts val="0"/>
              </a:spcAft>
              <a:buNone/>
            </a:pPr>
            <a:r>
              <a:rPr lang="en-GB" sz="1200" dirty="0">
                <a:solidFill>
                  <a:schemeClr val="dk1"/>
                </a:solidFill>
                <a:latin typeface="Arial" panose="020B0604020202020204" pitchFamily="34" charset="0"/>
                <a:cs typeface="Arial" panose="020B0604020202020204" pitchFamily="34" charset="0"/>
                <a:sym typeface="Calibri"/>
              </a:rPr>
              <a:t>What is this ECIU shared profile that is very important to us?</a:t>
            </a:r>
            <a:endParaRPr sz="1200" dirty="0">
              <a:solidFill>
                <a:schemeClr val="dk1"/>
              </a:solidFill>
              <a:latin typeface="Arial" panose="020B0604020202020204" pitchFamily="34" charset="0"/>
              <a:cs typeface="Arial" panose="020B0604020202020204" pitchFamily="34" charset="0"/>
              <a:sym typeface="Calibri"/>
            </a:endParaRPr>
          </a:p>
          <a:p>
            <a:pPr marL="0" lvl="0" indent="0" algn="l" rtl="0">
              <a:spcBef>
                <a:spcPts val="0"/>
              </a:spcBef>
              <a:spcAft>
                <a:spcPts val="0"/>
              </a:spcAft>
              <a:buNone/>
            </a:pPr>
            <a:r>
              <a:rPr lang="en-GB" sz="1200" dirty="0">
                <a:solidFill>
                  <a:schemeClr val="dk1"/>
                </a:solidFill>
                <a:latin typeface="Arial" panose="020B0604020202020204" pitchFamily="34" charset="0"/>
                <a:cs typeface="Arial" panose="020B0604020202020204" pitchFamily="34" charset="0"/>
                <a:sym typeface="Calibri"/>
              </a:rPr>
              <a:t> </a:t>
            </a:r>
            <a:endParaRPr sz="1200" dirty="0">
              <a:solidFill>
                <a:schemeClr val="dk1"/>
              </a:solidFill>
              <a:latin typeface="Arial" panose="020B0604020202020204" pitchFamily="34" charset="0"/>
              <a:cs typeface="Arial" panose="020B0604020202020204" pitchFamily="34" charset="0"/>
              <a:sym typeface="Calibri"/>
            </a:endParaRPr>
          </a:p>
          <a:p>
            <a:pPr marL="0" lvl="0" indent="0" algn="l" rtl="0">
              <a:spcBef>
                <a:spcPts val="0"/>
              </a:spcBef>
              <a:spcAft>
                <a:spcPts val="0"/>
              </a:spcAft>
              <a:buNone/>
            </a:pPr>
            <a:r>
              <a:rPr lang="en-GB" sz="1200" dirty="0">
                <a:solidFill>
                  <a:schemeClr val="dk1"/>
                </a:solidFill>
                <a:latin typeface="Arial" panose="020B0604020202020204" pitchFamily="34" charset="0"/>
                <a:cs typeface="Arial" panose="020B0604020202020204" pitchFamily="34" charset="0"/>
                <a:sym typeface="Calibri"/>
              </a:rPr>
              <a:t>- research intensive universities with particular strengths in combining engineering with social sciences</a:t>
            </a:r>
            <a:endParaRPr sz="1200" dirty="0">
              <a:solidFill>
                <a:schemeClr val="dk1"/>
              </a:solidFill>
              <a:latin typeface="Arial" panose="020B0604020202020204" pitchFamily="34" charset="0"/>
              <a:cs typeface="Arial" panose="020B0604020202020204" pitchFamily="34" charset="0"/>
              <a:sym typeface="Calibri"/>
            </a:endParaRPr>
          </a:p>
          <a:p>
            <a:pPr marL="0" lvl="0" indent="0" algn="l" rtl="0">
              <a:spcBef>
                <a:spcPts val="0"/>
              </a:spcBef>
              <a:spcAft>
                <a:spcPts val="0"/>
              </a:spcAft>
              <a:buNone/>
            </a:pPr>
            <a:r>
              <a:rPr lang="en-GB" sz="1200" dirty="0">
                <a:solidFill>
                  <a:schemeClr val="dk1"/>
                </a:solidFill>
                <a:latin typeface="Arial" panose="020B0604020202020204" pitchFamily="34" charset="0"/>
                <a:cs typeface="Arial" panose="020B0604020202020204" pitchFamily="34" charset="0"/>
                <a:sym typeface="Calibri"/>
              </a:rPr>
              <a:t>- all member universities are relatively young and share entrepreneurial values: innovation and entrepreneurship in the DNA of all institutions</a:t>
            </a:r>
            <a:endParaRPr sz="1200" dirty="0">
              <a:solidFill>
                <a:schemeClr val="dk1"/>
              </a:solidFill>
              <a:latin typeface="Arial" panose="020B0604020202020204" pitchFamily="34" charset="0"/>
              <a:cs typeface="Arial" panose="020B0604020202020204" pitchFamily="34" charset="0"/>
              <a:sym typeface="Calibri"/>
            </a:endParaRPr>
          </a:p>
          <a:p>
            <a:pPr marL="0" lvl="0" indent="0" algn="l" rtl="0">
              <a:spcBef>
                <a:spcPts val="0"/>
              </a:spcBef>
              <a:spcAft>
                <a:spcPts val="0"/>
              </a:spcAft>
              <a:buNone/>
            </a:pPr>
            <a:r>
              <a:rPr lang="en-GB" sz="1200" dirty="0">
                <a:solidFill>
                  <a:schemeClr val="dk1"/>
                </a:solidFill>
                <a:latin typeface="Arial" panose="020B0604020202020204" pitchFamily="34" charset="0"/>
                <a:cs typeface="Arial" panose="020B0604020202020204" pitchFamily="34" charset="0"/>
                <a:sym typeface="Calibri"/>
              </a:rPr>
              <a:t>- are committed to sharing new forms of teaching and learning </a:t>
            </a:r>
            <a:endParaRPr sz="1200" dirty="0">
              <a:solidFill>
                <a:schemeClr val="dk1"/>
              </a:solidFill>
              <a:latin typeface="Arial" panose="020B0604020202020204" pitchFamily="34" charset="0"/>
              <a:cs typeface="Arial" panose="020B0604020202020204" pitchFamily="34" charset="0"/>
              <a:sym typeface="Calibri"/>
            </a:endParaRPr>
          </a:p>
          <a:p>
            <a:pPr marL="0" lvl="0" indent="0" algn="l" rtl="0">
              <a:spcBef>
                <a:spcPts val="0"/>
              </a:spcBef>
              <a:spcAft>
                <a:spcPts val="0"/>
              </a:spcAft>
              <a:buNone/>
            </a:pPr>
            <a:r>
              <a:rPr lang="en-GB" sz="1200" dirty="0">
                <a:solidFill>
                  <a:schemeClr val="dk1"/>
                </a:solidFill>
                <a:latin typeface="Arial" panose="020B0604020202020204" pitchFamily="34" charset="0"/>
                <a:cs typeface="Arial" panose="020B0604020202020204" pitchFamily="34" charset="0"/>
                <a:sym typeface="Calibri"/>
              </a:rPr>
              <a:t>- wish to sustain and nurture internally minded staff; </a:t>
            </a:r>
            <a:endParaRPr sz="1200" dirty="0">
              <a:solidFill>
                <a:schemeClr val="dk1"/>
              </a:solidFill>
              <a:latin typeface="Arial" panose="020B0604020202020204" pitchFamily="34" charset="0"/>
              <a:cs typeface="Arial" panose="020B0604020202020204" pitchFamily="34" charset="0"/>
              <a:sym typeface="Calibri"/>
            </a:endParaRPr>
          </a:p>
          <a:p>
            <a:pPr marL="0" lvl="0" indent="0" algn="l" rtl="0">
              <a:spcBef>
                <a:spcPts val="0"/>
              </a:spcBef>
              <a:spcAft>
                <a:spcPts val="0"/>
              </a:spcAft>
              <a:buNone/>
            </a:pPr>
            <a:r>
              <a:rPr lang="en-GB" sz="1200" dirty="0">
                <a:solidFill>
                  <a:schemeClr val="dk1"/>
                </a:solidFill>
                <a:latin typeface="Arial" panose="020B0604020202020204" pitchFamily="34" charset="0"/>
                <a:cs typeface="Arial" panose="020B0604020202020204" pitchFamily="34" charset="0"/>
                <a:sym typeface="Calibri"/>
              </a:rPr>
              <a:t>- all universities are key players in the regional innovation systems; All were founded in regions where major industries had declined and therefore made a significant contribution to the regeneration of the regions. Common challenge: How to attract international talents to our regions.</a:t>
            </a:r>
            <a:endParaRPr sz="1200" dirty="0">
              <a:solidFill>
                <a:schemeClr val="dk1"/>
              </a:solidFill>
              <a:latin typeface="Arial" panose="020B0604020202020204" pitchFamily="34" charset="0"/>
              <a:cs typeface="Arial" panose="020B0604020202020204" pitchFamily="34" charset="0"/>
              <a:sym typeface="Calibri"/>
            </a:endParaRPr>
          </a:p>
          <a:p>
            <a:pPr marL="0" lvl="0" indent="0" algn="l" rtl="0">
              <a:spcBef>
                <a:spcPts val="0"/>
              </a:spcBef>
              <a:spcAft>
                <a:spcPts val="0"/>
              </a:spcAft>
              <a:buNone/>
            </a:pPr>
            <a:endParaRPr dirty="0">
              <a:latin typeface="Arial" panose="020B0604020202020204" pitchFamily="34" charset="0"/>
              <a:cs typeface="Arial" panose="020B0604020202020204" pitchFamily="34" charset="0"/>
            </a:endParaRPr>
          </a:p>
        </p:txBody>
      </p:sp>
      <p:sp>
        <p:nvSpPr>
          <p:cNvPr id="341" name="Google Shape;341;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a:t>
            </a:fld>
            <a:endParaRPr/>
          </a:p>
        </p:txBody>
      </p:sp>
    </p:spTree>
    <p:extLst>
      <p:ext uri="{BB962C8B-B14F-4D97-AF65-F5344CB8AC3E}">
        <p14:creationId xmlns:p14="http://schemas.microsoft.com/office/powerpoint/2010/main" val="22769859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GB" sz="1200" b="0" i="1" u="none" strike="noStrike" cap="none" dirty="0">
                <a:solidFill>
                  <a:schemeClr val="dk1"/>
                </a:solidFill>
                <a:effectLst/>
                <a:latin typeface="Calibri"/>
                <a:ea typeface="Calibri"/>
                <a:cs typeface="Calibri"/>
                <a:sym typeface="Calibri"/>
              </a:rPr>
              <a:t>ECIU</a:t>
            </a:r>
            <a:r>
              <a:rPr lang="en-GB" sz="1200" b="0" i="0" u="none" strike="noStrike" cap="none" dirty="0">
                <a:solidFill>
                  <a:schemeClr val="dk1"/>
                </a:solidFill>
                <a:effectLst/>
                <a:latin typeface="Calibri"/>
                <a:ea typeface="Calibri"/>
                <a:cs typeface="Calibri"/>
                <a:sym typeface="Calibri"/>
              </a:rPr>
              <a:t> has </a:t>
            </a:r>
            <a:r>
              <a:rPr lang="en-GB" sz="1200" b="0" i="1" u="none" strike="noStrike" cap="none" dirty="0">
                <a:solidFill>
                  <a:schemeClr val="dk1"/>
                </a:solidFill>
                <a:effectLst/>
                <a:latin typeface="Calibri"/>
                <a:ea typeface="Calibri"/>
                <a:cs typeface="Calibri"/>
                <a:sym typeface="Calibri"/>
              </a:rPr>
              <a:t>one partner per member country.</a:t>
            </a:r>
            <a:endParaRPr lang="en-GB" dirty="0">
              <a:effectLst/>
            </a:endParaRPr>
          </a:p>
          <a:p>
            <a:pPr rtl="0"/>
            <a:r>
              <a:rPr lang="en-GB" sz="1200" b="0" i="1" u="none" strike="noStrike" cap="none" dirty="0" err="1">
                <a:solidFill>
                  <a:schemeClr val="dk1"/>
                </a:solidFill>
                <a:effectLst/>
                <a:latin typeface="Calibri"/>
                <a:ea typeface="Calibri"/>
                <a:cs typeface="Calibri"/>
                <a:sym typeface="Calibri"/>
              </a:rPr>
              <a:t>Tecnológico</a:t>
            </a:r>
            <a:r>
              <a:rPr lang="en-GB" sz="1200" b="0" i="1" u="none" strike="noStrike" cap="none" dirty="0">
                <a:solidFill>
                  <a:schemeClr val="dk1"/>
                </a:solidFill>
                <a:effectLst/>
                <a:latin typeface="Calibri"/>
                <a:ea typeface="Calibri"/>
                <a:cs typeface="Calibri"/>
                <a:sym typeface="Calibri"/>
              </a:rPr>
              <a:t> de Monterrey in Mexico as a non-European partner because they fit the ECIU profile so well.</a:t>
            </a:r>
            <a:endParaRPr lang="en-GB" dirty="0">
              <a:effectLst/>
            </a:endParaRPr>
          </a:p>
          <a:p>
            <a:pPr rtl="0"/>
            <a:r>
              <a:rPr lang="en-GB" sz="1200" b="0" i="1" u="none" strike="noStrike" cap="none" dirty="0">
                <a:solidFill>
                  <a:schemeClr val="dk1"/>
                </a:solidFill>
                <a:effectLst/>
                <a:latin typeface="Calibri"/>
                <a:ea typeface="Calibri"/>
                <a:cs typeface="Calibri"/>
                <a:sym typeface="Calibri"/>
              </a:rPr>
              <a:t> </a:t>
            </a:r>
            <a:endParaRPr lang="en-GB" dirty="0">
              <a:effectLst/>
            </a:endParaRPr>
          </a:p>
          <a:p>
            <a:pPr rtl="0"/>
            <a:r>
              <a:rPr lang="en-GB" sz="1200" b="0" i="1" u="none" strike="noStrike" cap="none" dirty="0">
                <a:solidFill>
                  <a:schemeClr val="dk1"/>
                </a:solidFill>
                <a:effectLst/>
                <a:latin typeface="Calibri"/>
                <a:ea typeface="Calibri"/>
                <a:cs typeface="Calibri"/>
                <a:sym typeface="Calibri"/>
              </a:rPr>
              <a:t>Together we unite nearly 300 thousand students, nearly 50 thousand staff members, including academic staff and researchers. Together we also have 147 faculties and nearly 500 research groups.</a:t>
            </a:r>
            <a:endParaRPr lang="en-GB" dirty="0">
              <a:effectLst/>
            </a:endParaRPr>
          </a:p>
          <a:p>
            <a:pPr rtl="0"/>
            <a:r>
              <a:rPr lang="en-GB" sz="1200" b="0" i="1" u="none" strike="noStrike" cap="none" dirty="0">
                <a:solidFill>
                  <a:schemeClr val="dk1"/>
                </a:solidFill>
                <a:effectLst/>
                <a:latin typeface="Calibri"/>
                <a:ea typeface="Calibri"/>
                <a:cs typeface="Calibri"/>
                <a:sym typeface="Calibri"/>
              </a:rPr>
              <a:t> </a:t>
            </a:r>
            <a:endParaRPr lang="en-GB" dirty="0">
              <a:effectLst/>
            </a:endParaRPr>
          </a:p>
          <a:p>
            <a:pPr rtl="0"/>
            <a:r>
              <a:rPr lang="en-GB" sz="1200" b="0" i="1" u="none" strike="noStrike" cap="none" dirty="0">
                <a:solidFill>
                  <a:schemeClr val="dk1"/>
                </a:solidFill>
                <a:effectLst/>
                <a:latin typeface="Calibri"/>
                <a:ea typeface="Calibri"/>
                <a:cs typeface="Calibri"/>
                <a:sym typeface="Calibri"/>
              </a:rPr>
              <a:t>The members are [name the list].</a:t>
            </a:r>
            <a:endParaRPr lang="en-GB" dirty="0">
              <a:effectLst/>
            </a:endParaRPr>
          </a:p>
          <a:p>
            <a:endParaRPr lang="en-NL" dirty="0"/>
          </a:p>
        </p:txBody>
      </p:sp>
      <p:sp>
        <p:nvSpPr>
          <p:cNvPr id="4" name="Slide Number Placeholder 3"/>
          <p:cNvSpPr>
            <a:spLocks noGrp="1"/>
          </p:cNvSpPr>
          <p:nvPr>
            <p:ph type="sldNum" idx="12"/>
          </p:nvPr>
        </p:nvSpPr>
        <p:spPr/>
        <p:txBody>
          <a:bodyPr/>
          <a:lstStyle/>
          <a:p>
            <a:pPr algn="r"/>
            <a:fld id="{00000000-1234-1234-1234-123412341234}" type="slidenum">
              <a:rPr lang="en-GB" sz="1200" smtClean="0">
                <a:solidFill>
                  <a:schemeClr val="dk1"/>
                </a:solidFill>
                <a:ea typeface="Calibri"/>
                <a:sym typeface="Calibri"/>
              </a:rPr>
              <a:pPr algn="r"/>
              <a:t>4</a:t>
            </a:fld>
            <a:endParaRPr lang="en-GB" sz="1200" dirty="0">
              <a:solidFill>
                <a:schemeClr val="dk1"/>
              </a:solidFill>
              <a:ea typeface="Calibri"/>
              <a:sym typeface="Calibri"/>
            </a:endParaRPr>
          </a:p>
        </p:txBody>
      </p:sp>
    </p:spTree>
    <p:extLst>
      <p:ext uri="{BB962C8B-B14F-4D97-AF65-F5344CB8AC3E}">
        <p14:creationId xmlns:p14="http://schemas.microsoft.com/office/powerpoint/2010/main" val="24965171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GB" sz="1200" b="0" i="1" u="none" strike="noStrike" cap="none">
                <a:solidFill>
                  <a:schemeClr val="dk1"/>
                </a:solidFill>
                <a:effectLst/>
                <a:latin typeface="Calibri"/>
                <a:ea typeface="Calibri"/>
                <a:cs typeface="Calibri"/>
                <a:sym typeface="Calibri"/>
              </a:rPr>
              <a:t>In 2017, the Rectors and Presidents of the ECIU universities started the discussion on the future of the universities in Europe. The role of universities in Europe is changing rapidly. As innovative universities, we can’t stand still. We need a systemic change in higher education.</a:t>
            </a:r>
            <a:endParaRPr lang="en-GB">
              <a:effectLst/>
            </a:endParaRPr>
          </a:p>
          <a:p>
            <a:pPr rtl="0"/>
            <a:br>
              <a:rPr lang="en-GB"/>
            </a:br>
            <a:r>
              <a:rPr lang="en-GB" sz="1200" b="0" i="1" u="none" strike="noStrike" cap="none">
                <a:solidFill>
                  <a:schemeClr val="dk1"/>
                </a:solidFill>
                <a:effectLst/>
                <a:latin typeface="Calibri"/>
                <a:ea typeface="Calibri"/>
                <a:cs typeface="Calibri"/>
                <a:sym typeface="Calibri"/>
              </a:rPr>
              <a:t>Why? ​</a:t>
            </a:r>
            <a:endParaRPr lang="en-GB">
              <a:effectLst/>
            </a:endParaRPr>
          </a:p>
          <a:p>
            <a:pPr rtl="0" fontAlgn="base"/>
            <a:r>
              <a:rPr lang="en-GB" sz="1200" b="1" i="1" u="none" strike="noStrike" cap="none">
                <a:solidFill>
                  <a:schemeClr val="dk1"/>
                </a:solidFill>
                <a:effectLst/>
                <a:latin typeface="Calibri"/>
                <a:ea typeface="Calibri"/>
                <a:cs typeface="Calibri"/>
                <a:sym typeface="Calibri"/>
              </a:rPr>
              <a:t>Climate change</a:t>
            </a:r>
            <a:r>
              <a:rPr lang="en-GB" sz="1200" b="0" i="1" u="none" strike="noStrike" cap="none">
                <a:solidFill>
                  <a:schemeClr val="dk1"/>
                </a:solidFill>
                <a:effectLst/>
                <a:latin typeface="Calibri"/>
                <a:ea typeface="Calibri"/>
                <a:cs typeface="Calibri"/>
                <a:sym typeface="Calibri"/>
              </a:rPr>
              <a:t> requires a new type of multi-disciplinary approach in research and extensive collaboration with the world outside academia. ​</a:t>
            </a:r>
            <a:endParaRPr lang="en-GB" sz="1200" b="1" i="1" u="none" strike="noStrike" cap="none">
              <a:solidFill>
                <a:schemeClr val="dk1"/>
              </a:solidFill>
              <a:effectLst/>
              <a:latin typeface="Calibri"/>
              <a:ea typeface="Calibri"/>
              <a:cs typeface="Calibri"/>
              <a:sym typeface="Calibri"/>
            </a:endParaRPr>
          </a:p>
          <a:p>
            <a:pPr rtl="0" fontAlgn="base"/>
            <a:r>
              <a:rPr lang="en-GB" sz="1200" b="0" i="1" u="none" strike="noStrike" cap="none">
                <a:solidFill>
                  <a:schemeClr val="dk1"/>
                </a:solidFill>
                <a:effectLst/>
                <a:latin typeface="Calibri"/>
                <a:ea typeface="Calibri"/>
                <a:cs typeface="Calibri"/>
                <a:sym typeface="Calibri"/>
              </a:rPr>
              <a:t>Similarly, the pressing challenges of the </a:t>
            </a:r>
            <a:r>
              <a:rPr lang="en-GB" sz="1200" b="1" i="1" u="none" strike="noStrike" cap="none">
                <a:solidFill>
                  <a:schemeClr val="dk1"/>
                </a:solidFill>
                <a:effectLst/>
                <a:latin typeface="Calibri"/>
                <a:ea typeface="Calibri"/>
                <a:cs typeface="Calibri"/>
                <a:sym typeface="Calibri"/>
              </a:rPr>
              <a:t>Sustainable Development Goals</a:t>
            </a:r>
            <a:r>
              <a:rPr lang="en-GB" sz="1200" b="0" i="1" u="none" strike="noStrike" cap="none">
                <a:solidFill>
                  <a:schemeClr val="dk1"/>
                </a:solidFill>
                <a:effectLst/>
                <a:latin typeface="Calibri"/>
                <a:ea typeface="Calibri"/>
                <a:cs typeface="Calibri"/>
                <a:sym typeface="Calibri"/>
              </a:rPr>
              <a:t> drive universities to reconsider their traditional ways of thinking and working. ​</a:t>
            </a:r>
          </a:p>
          <a:p>
            <a:pPr rtl="0" fontAlgn="base"/>
            <a:r>
              <a:rPr lang="en-GB" sz="1200" b="0" i="1" u="none" strike="noStrike" cap="none">
                <a:solidFill>
                  <a:schemeClr val="dk1"/>
                </a:solidFill>
                <a:effectLst/>
                <a:latin typeface="Calibri"/>
                <a:ea typeface="Calibri"/>
                <a:cs typeface="Calibri"/>
                <a:sym typeface="Calibri"/>
              </a:rPr>
              <a:t>At the same time, the need to </a:t>
            </a:r>
            <a:r>
              <a:rPr lang="en-GB" sz="1200" b="1" i="1" u="none" strike="noStrike" cap="none">
                <a:solidFill>
                  <a:schemeClr val="dk1"/>
                </a:solidFill>
                <a:effectLst/>
                <a:latin typeface="Calibri"/>
                <a:ea typeface="Calibri"/>
                <a:cs typeface="Calibri"/>
                <a:sym typeface="Calibri"/>
              </a:rPr>
              <a:t>create societal impact </a:t>
            </a:r>
            <a:r>
              <a:rPr lang="en-GB" sz="1200" b="0" i="1" u="none" strike="noStrike" cap="none">
                <a:solidFill>
                  <a:schemeClr val="dk1"/>
                </a:solidFill>
                <a:effectLst/>
                <a:latin typeface="Calibri"/>
                <a:ea typeface="Calibri"/>
                <a:cs typeface="Calibri"/>
                <a:sym typeface="Calibri"/>
              </a:rPr>
              <a:t>in the way we teach, do research and innovation.  ​</a:t>
            </a:r>
          </a:p>
          <a:p>
            <a:pPr rtl="0" fontAlgn="base"/>
            <a:r>
              <a:rPr lang="en-GB" sz="1200" b="0" i="1" u="none" strike="noStrike" cap="none">
                <a:solidFill>
                  <a:schemeClr val="dk1"/>
                </a:solidFill>
                <a:effectLst/>
                <a:latin typeface="Calibri"/>
                <a:ea typeface="Calibri"/>
                <a:cs typeface="Calibri"/>
                <a:sym typeface="Calibri"/>
              </a:rPr>
              <a:t>Automation and increased complexity change the demands of the labour market rapidly. New jobs will require more sophisticated skills and competences. The already existing </a:t>
            </a:r>
            <a:r>
              <a:rPr lang="en-GB" sz="1200" b="1" i="1" u="none" strike="noStrike" cap="none">
                <a:solidFill>
                  <a:schemeClr val="dk1"/>
                </a:solidFill>
                <a:effectLst/>
                <a:latin typeface="Calibri"/>
                <a:ea typeface="Calibri"/>
                <a:cs typeface="Calibri"/>
                <a:sym typeface="Calibri"/>
              </a:rPr>
              <a:t>skills gap</a:t>
            </a:r>
            <a:r>
              <a:rPr lang="en-GB" sz="1200" b="0" i="1" u="none" strike="noStrike" cap="none">
                <a:solidFill>
                  <a:schemeClr val="dk1"/>
                </a:solidFill>
                <a:effectLst/>
                <a:latin typeface="Calibri"/>
                <a:ea typeface="Calibri"/>
                <a:cs typeface="Calibri"/>
                <a:sym typeface="Calibri"/>
              </a:rPr>
              <a:t> asks for ongoing digitisation and a stronger role of higher education.</a:t>
            </a:r>
          </a:p>
          <a:p>
            <a:pPr rtl="0" fontAlgn="base"/>
            <a:r>
              <a:rPr lang="en-GB" sz="1200" b="0" i="1" u="none" strike="noStrike" cap="none">
                <a:solidFill>
                  <a:schemeClr val="dk1"/>
                </a:solidFill>
                <a:effectLst/>
                <a:latin typeface="Calibri"/>
                <a:ea typeface="Calibri"/>
                <a:cs typeface="Calibri"/>
                <a:sym typeface="Calibri"/>
              </a:rPr>
              <a:t> A s</a:t>
            </a:r>
            <a:r>
              <a:rPr lang="en-GB" sz="1200" b="1" i="1" u="none" strike="noStrike" cap="none">
                <a:solidFill>
                  <a:schemeClr val="dk1"/>
                </a:solidFill>
                <a:effectLst/>
                <a:latin typeface="Calibri"/>
                <a:ea typeface="Calibri"/>
                <a:cs typeface="Calibri"/>
                <a:sym typeface="Calibri"/>
              </a:rPr>
              <a:t>tandard degree is no longer enough or even required for future jobs.</a:t>
            </a:r>
            <a:r>
              <a:rPr lang="en-GB" sz="1200" b="0" i="1" u="none" strike="noStrike" cap="none">
                <a:solidFill>
                  <a:schemeClr val="dk1"/>
                </a:solidFill>
                <a:effectLst/>
                <a:latin typeface="Calibri"/>
                <a:ea typeface="Calibri"/>
                <a:cs typeface="Calibri"/>
                <a:sym typeface="Calibri"/>
              </a:rPr>
              <a:t> ​</a:t>
            </a:r>
          </a:p>
          <a:p>
            <a:pPr rtl="0" fontAlgn="base"/>
            <a:r>
              <a:rPr lang="en-GB" sz="1200" b="1" i="1" u="none" strike="noStrike" cap="none">
                <a:solidFill>
                  <a:schemeClr val="dk1"/>
                </a:solidFill>
                <a:effectLst/>
                <a:latin typeface="Calibri"/>
                <a:ea typeface="Calibri"/>
                <a:cs typeface="Calibri"/>
                <a:sym typeface="Calibri"/>
              </a:rPr>
              <a:t>Learners’ demand </a:t>
            </a:r>
            <a:r>
              <a:rPr lang="en-GB" sz="1200" b="0" i="1" u="none" strike="noStrike" cap="none">
                <a:solidFill>
                  <a:schemeClr val="dk1"/>
                </a:solidFill>
                <a:effectLst/>
                <a:latin typeface="Calibri"/>
                <a:ea typeface="Calibri"/>
                <a:cs typeface="Calibri"/>
                <a:sym typeface="Calibri"/>
              </a:rPr>
              <a:t>for truly international and interdisciplinary education instead of national and disciplinary education. ​</a:t>
            </a:r>
            <a:endParaRPr lang="en-GB" sz="1200" b="1" i="1" u="none" strike="noStrike" cap="none">
              <a:solidFill>
                <a:schemeClr val="dk1"/>
              </a:solidFill>
              <a:effectLst/>
              <a:latin typeface="Calibri"/>
              <a:ea typeface="Calibri"/>
              <a:cs typeface="Calibri"/>
              <a:sym typeface="Calibri"/>
            </a:endParaRPr>
          </a:p>
          <a:p>
            <a:pPr rtl="0"/>
            <a:r>
              <a:rPr lang="en-GB" sz="1200" b="0" i="1" u="none" strike="noStrike" cap="none">
                <a:solidFill>
                  <a:schemeClr val="dk1"/>
                </a:solidFill>
                <a:effectLst/>
                <a:latin typeface="Calibri"/>
                <a:ea typeface="Calibri"/>
                <a:cs typeface="Calibri"/>
                <a:sym typeface="Calibri"/>
              </a:rPr>
              <a:t>The </a:t>
            </a:r>
            <a:r>
              <a:rPr lang="en-GB" sz="1200" b="1" i="1" u="none" strike="noStrike" cap="none">
                <a:solidFill>
                  <a:schemeClr val="dk1"/>
                </a:solidFill>
                <a:effectLst/>
                <a:latin typeface="Calibri"/>
                <a:ea typeface="Calibri"/>
                <a:cs typeface="Calibri"/>
                <a:sym typeface="Calibri"/>
              </a:rPr>
              <a:t>learner of tomorrow </a:t>
            </a:r>
            <a:r>
              <a:rPr lang="en-GB" sz="1200" b="0" i="1" u="none" strike="noStrike" cap="none">
                <a:solidFill>
                  <a:schemeClr val="dk1"/>
                </a:solidFill>
                <a:effectLst/>
                <a:latin typeface="Calibri"/>
                <a:ea typeface="Calibri"/>
                <a:cs typeface="Calibri"/>
                <a:sym typeface="Calibri"/>
              </a:rPr>
              <a:t>will grow up in a world where every product can increasingly be tailor-made and is available in a flexible way (time and place). Hence, our future learners expect to be able to acquire </a:t>
            </a:r>
            <a:r>
              <a:rPr lang="en-GB" sz="1200" b="1" i="1" u="none" strike="noStrike" cap="none">
                <a:solidFill>
                  <a:schemeClr val="dk1"/>
                </a:solidFill>
                <a:effectLst/>
                <a:latin typeface="Calibri"/>
                <a:ea typeface="Calibri"/>
                <a:cs typeface="Calibri"/>
                <a:sym typeface="Calibri"/>
              </a:rPr>
              <a:t>on-demand access to knowledge and skills </a:t>
            </a:r>
            <a:r>
              <a:rPr lang="en-GB" sz="1200" b="0" i="1" u="none" strike="noStrike" cap="none">
                <a:solidFill>
                  <a:schemeClr val="dk1"/>
                </a:solidFill>
                <a:effectLst/>
                <a:latin typeface="Calibri"/>
                <a:ea typeface="Calibri"/>
                <a:cs typeface="Calibri"/>
                <a:sym typeface="Calibri"/>
              </a:rPr>
              <a:t>in the same way. ​</a:t>
            </a:r>
            <a:endParaRPr lang="en-GB">
              <a:effectLst/>
            </a:endParaRPr>
          </a:p>
          <a:p>
            <a:pPr rtl="0"/>
            <a:r>
              <a:rPr lang="en-GB" sz="1200" b="0" i="1" u="none" strike="noStrike" cap="none">
                <a:solidFill>
                  <a:schemeClr val="dk1"/>
                </a:solidFill>
                <a:effectLst/>
                <a:latin typeface="Calibri"/>
                <a:ea typeface="Calibri"/>
                <a:cs typeface="Calibri"/>
                <a:sym typeface="Calibri"/>
              </a:rPr>
              <a:t> </a:t>
            </a:r>
            <a:endParaRPr lang="en-GB">
              <a:effectLst/>
            </a:endParaRPr>
          </a:p>
          <a:p>
            <a:pPr rtl="0"/>
            <a:r>
              <a:rPr lang="en-GB" sz="1200" b="0" i="1" u="none" strike="noStrike" cap="none">
                <a:solidFill>
                  <a:schemeClr val="dk1"/>
                </a:solidFill>
                <a:effectLst/>
                <a:latin typeface="Calibri"/>
                <a:ea typeface="Calibri"/>
                <a:cs typeface="Calibri"/>
                <a:sym typeface="Calibri"/>
              </a:rPr>
              <a:t>On top of this, </a:t>
            </a:r>
            <a:r>
              <a:rPr lang="en-GB" sz="1200" b="1" i="1" u="none" strike="noStrike" cap="none">
                <a:solidFill>
                  <a:schemeClr val="dk1"/>
                </a:solidFill>
                <a:effectLst/>
                <a:latin typeface="Calibri"/>
                <a:ea typeface="Calibri"/>
                <a:cs typeface="Calibri"/>
                <a:sym typeface="Calibri"/>
              </a:rPr>
              <a:t>Corona</a:t>
            </a:r>
            <a:r>
              <a:rPr lang="en-GB" sz="1200" b="0" i="1" u="none" strike="noStrike" cap="none">
                <a:solidFill>
                  <a:schemeClr val="dk1"/>
                </a:solidFill>
                <a:effectLst/>
                <a:latin typeface="Calibri"/>
                <a:ea typeface="Calibri"/>
                <a:cs typeface="Calibri"/>
                <a:sym typeface="Calibri"/>
              </a:rPr>
              <a:t> has reshaped the way global higher education is delivered. 2020 has been a true catalyst for change, urging universities more than ever to reconsider their role in society. ​</a:t>
            </a:r>
            <a:endParaRPr lang="en-GB">
              <a:effectLst/>
            </a:endParaRPr>
          </a:p>
          <a:p>
            <a:pPr rtl="0"/>
            <a:r>
              <a:rPr lang="en-GB" sz="1200" b="0" i="1" u="none" strike="noStrike" cap="none">
                <a:solidFill>
                  <a:schemeClr val="dk1"/>
                </a:solidFill>
                <a:effectLst/>
                <a:latin typeface="Calibri"/>
                <a:ea typeface="Calibri"/>
                <a:cs typeface="Calibri"/>
                <a:sym typeface="Calibri"/>
              </a:rPr>
              <a:t>In the ECIU network, we have been co-creating with our learners, staff, and partners from business and society a new innovative model of education, research and, innovation. ​</a:t>
            </a:r>
            <a:endParaRPr lang="en-GB">
              <a:effectLst/>
            </a:endParaRPr>
          </a:p>
          <a:p>
            <a:pPr rtl="0"/>
            <a:r>
              <a:rPr lang="en-GB" sz="1200" b="0" i="1" u="none" strike="noStrike" cap="none">
                <a:solidFill>
                  <a:schemeClr val="dk1"/>
                </a:solidFill>
                <a:effectLst/>
                <a:latin typeface="Calibri"/>
                <a:ea typeface="Calibri"/>
                <a:cs typeface="Calibri"/>
                <a:sym typeface="Calibri"/>
              </a:rPr>
              <a:t>Source: OECD 2018 </a:t>
            </a:r>
            <a:endParaRPr lang="en-GB">
              <a:effectLst/>
            </a:endParaRPr>
          </a:p>
          <a:p>
            <a:br>
              <a:rPr lang="en-GB"/>
            </a:br>
            <a:endParaRPr lang="en-NL"/>
          </a:p>
        </p:txBody>
      </p:sp>
      <p:sp>
        <p:nvSpPr>
          <p:cNvPr id="4" name="Slide Number Placeholder 3"/>
          <p:cNvSpPr>
            <a:spLocks noGrp="1"/>
          </p:cNvSpPr>
          <p:nvPr>
            <p:ph type="sldNum" idx="12"/>
          </p:nvPr>
        </p:nvSpPr>
        <p:spPr/>
        <p:txBody>
          <a:bodyPr/>
          <a:lstStyle/>
          <a:p>
            <a:pPr algn="r"/>
            <a:fld id="{00000000-1234-1234-1234-123412341234}" type="slidenum">
              <a:rPr lang="en-GB" sz="1200" smtClean="0">
                <a:solidFill>
                  <a:schemeClr val="dk1"/>
                </a:solidFill>
                <a:ea typeface="Calibri"/>
                <a:sym typeface="Calibri"/>
              </a:rPr>
              <a:pPr algn="r"/>
              <a:t>6</a:t>
            </a:fld>
            <a:endParaRPr lang="en-GB" sz="1200">
              <a:solidFill>
                <a:schemeClr val="dk1"/>
              </a:solidFill>
              <a:ea typeface="Calibri"/>
              <a:sym typeface="Calibri"/>
            </a:endParaRPr>
          </a:p>
        </p:txBody>
      </p:sp>
    </p:spTree>
    <p:extLst>
      <p:ext uri="{BB962C8B-B14F-4D97-AF65-F5344CB8AC3E}">
        <p14:creationId xmlns:p14="http://schemas.microsoft.com/office/powerpoint/2010/main" val="1381897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3" name="Google Shape;403;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a:solidFill>
                  <a:schemeClr val="dk1"/>
                </a:solidFill>
                <a:latin typeface="Arial" panose="020B0604020202020204" pitchFamily="34" charset="0"/>
                <a:cs typeface="Arial" panose="020B0604020202020204" pitchFamily="34" charset="0"/>
                <a:sym typeface="Calibri"/>
              </a:rPr>
              <a:t>The need for systematic change was the main driver for the ECIU to establish the ECIU University - the European university where learners, teachers, and researchers cooperate with cities and businesses to solve real-life challenges.</a:t>
            </a:r>
            <a:endParaRPr sz="1200">
              <a:solidFill>
                <a:schemeClr val="dk1"/>
              </a:solidFill>
              <a:latin typeface="Arial" panose="020B0604020202020204" pitchFamily="34" charset="0"/>
              <a:cs typeface="Arial" panose="020B0604020202020204" pitchFamily="34" charset="0"/>
              <a:sym typeface="Calibri"/>
            </a:endParaRPr>
          </a:p>
          <a:p>
            <a:pPr marL="0" lvl="0" indent="0" algn="l" rtl="0">
              <a:spcBef>
                <a:spcPts val="0"/>
              </a:spcBef>
              <a:spcAft>
                <a:spcPts val="0"/>
              </a:spcAft>
              <a:buNone/>
            </a:pPr>
            <a:r>
              <a:rPr lang="en-GB" sz="1200">
                <a:solidFill>
                  <a:schemeClr val="dk1"/>
                </a:solidFill>
                <a:latin typeface="Arial" panose="020B0604020202020204" pitchFamily="34" charset="0"/>
                <a:cs typeface="Arial" panose="020B0604020202020204" pitchFamily="34" charset="0"/>
                <a:sym typeface="Calibri"/>
              </a:rPr>
              <a:t> </a:t>
            </a:r>
            <a:endParaRPr sz="1200">
              <a:solidFill>
                <a:schemeClr val="dk1"/>
              </a:solidFill>
              <a:latin typeface="Arial" panose="020B0604020202020204" pitchFamily="34" charset="0"/>
              <a:cs typeface="Arial" panose="020B0604020202020204" pitchFamily="34" charset="0"/>
              <a:sym typeface="Calibri"/>
            </a:endParaRPr>
          </a:p>
          <a:p>
            <a:pPr marL="0" lvl="0" indent="0" algn="l" rtl="0">
              <a:spcBef>
                <a:spcPts val="0"/>
              </a:spcBef>
              <a:spcAft>
                <a:spcPts val="0"/>
              </a:spcAft>
              <a:buNone/>
            </a:pPr>
            <a:r>
              <a:rPr lang="en-GB" sz="1200">
                <a:solidFill>
                  <a:schemeClr val="dk1"/>
                </a:solidFill>
                <a:latin typeface="Arial" panose="020B0604020202020204" pitchFamily="34" charset="0"/>
                <a:cs typeface="Arial" panose="020B0604020202020204" pitchFamily="34" charset="0"/>
                <a:sym typeface="Calibri"/>
              </a:rPr>
              <a:t>A short story in the video:</a:t>
            </a:r>
            <a:endParaRPr sz="1200">
              <a:solidFill>
                <a:schemeClr val="dk1"/>
              </a:solidFill>
              <a:latin typeface="Arial" panose="020B0604020202020204" pitchFamily="34" charset="0"/>
              <a:cs typeface="Arial" panose="020B0604020202020204" pitchFamily="34" charset="0"/>
              <a:sym typeface="Calibri"/>
            </a:endParaRPr>
          </a:p>
          <a:p>
            <a:pPr marL="0" lvl="0" indent="0" algn="l" rtl="0">
              <a:spcBef>
                <a:spcPts val="0"/>
              </a:spcBef>
              <a:spcAft>
                <a:spcPts val="0"/>
              </a:spcAft>
              <a:buNone/>
            </a:pPr>
            <a:r>
              <a:rPr lang="en-GB" sz="1200">
                <a:solidFill>
                  <a:schemeClr val="dk1"/>
                </a:solidFill>
                <a:latin typeface="Arial" panose="020B0604020202020204" pitchFamily="34" charset="0"/>
                <a:cs typeface="Arial" panose="020B0604020202020204" pitchFamily="34" charset="0"/>
                <a:sym typeface="Calibri"/>
              </a:rPr>
              <a:t> </a:t>
            </a:r>
            <a:endParaRPr sz="1200">
              <a:solidFill>
                <a:schemeClr val="dk1"/>
              </a:solidFill>
              <a:latin typeface="Arial" panose="020B0604020202020204" pitchFamily="34" charset="0"/>
              <a:cs typeface="Arial" panose="020B0604020202020204" pitchFamily="34" charset="0"/>
              <a:sym typeface="Calibri"/>
            </a:endParaRPr>
          </a:p>
          <a:p>
            <a:pPr marL="0" lvl="0" indent="0" algn="l" rtl="0">
              <a:spcBef>
                <a:spcPts val="0"/>
              </a:spcBef>
              <a:spcAft>
                <a:spcPts val="0"/>
              </a:spcAft>
              <a:buNone/>
            </a:pPr>
            <a:r>
              <a:rPr lang="en-GB" sz="1200" u="sng">
                <a:solidFill>
                  <a:schemeClr val="dk1"/>
                </a:solidFill>
                <a:latin typeface="Arial" panose="020B0604020202020204" pitchFamily="34" charset="0"/>
                <a:cs typeface="Arial" panose="020B0604020202020204" pitchFamily="34" charset="0"/>
                <a:sym typeface="Calibri"/>
                <a:hlinkClick r:id="rId3">
                  <a:extLst>
                    <a:ext uri="{A12FA001-AC4F-418D-AE19-62706E023703}">
                      <ahyp:hlinkClr xmlns:ahyp="http://schemas.microsoft.com/office/drawing/2018/hyperlinkcolor" val="tx"/>
                    </a:ext>
                  </a:extLst>
                </a:hlinkClick>
              </a:rPr>
              <a:t>https://vimeo.com/eciuuniversity/download/321068392/ab0727615c</a:t>
            </a:r>
            <a:endParaRPr>
              <a:latin typeface="Arial" panose="020B0604020202020204" pitchFamily="34" charset="0"/>
              <a:cs typeface="Arial" panose="020B0604020202020204" pitchFamily="34" charset="0"/>
            </a:endParaRPr>
          </a:p>
        </p:txBody>
      </p:sp>
      <p:sp>
        <p:nvSpPr>
          <p:cNvPr id="404" name="Google Shape;404;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GB" sz="1200" b="0" i="1" u="none" strike="noStrike" cap="none">
                <a:solidFill>
                  <a:schemeClr val="dk1"/>
                </a:solidFill>
                <a:effectLst/>
                <a:latin typeface="Calibri"/>
                <a:ea typeface="Calibri"/>
                <a:cs typeface="Calibri"/>
                <a:sym typeface="Calibri"/>
              </a:rPr>
              <a:t>ECIU University is more than just online education: it is based on real-life challenges, micro-modules, and virtual collaboration on SDG 11. </a:t>
            </a:r>
            <a:endParaRPr lang="en-GB">
              <a:effectLst/>
            </a:endParaRPr>
          </a:p>
          <a:p>
            <a:pPr rtl="0"/>
            <a:r>
              <a:rPr lang="en-GB" sz="1200" b="0" i="1" u="none" strike="noStrike" cap="none">
                <a:solidFill>
                  <a:schemeClr val="dk1"/>
                </a:solidFill>
                <a:effectLst/>
                <a:latin typeface="Calibri"/>
                <a:ea typeface="Calibri"/>
                <a:cs typeface="Calibri"/>
                <a:sym typeface="Calibri"/>
              </a:rPr>
              <a:t> </a:t>
            </a:r>
            <a:endParaRPr lang="en-GB">
              <a:effectLst/>
            </a:endParaRPr>
          </a:p>
          <a:p>
            <a:pPr rtl="0"/>
            <a:r>
              <a:rPr lang="en-GB" sz="1200" b="0" i="1" u="none" strike="noStrike" cap="none">
                <a:solidFill>
                  <a:schemeClr val="dk1"/>
                </a:solidFill>
                <a:effectLst/>
                <a:latin typeface="Calibri"/>
                <a:ea typeface="Calibri"/>
                <a:cs typeface="Calibri"/>
                <a:sym typeface="Calibri"/>
              </a:rPr>
              <a:t>For this, the ECIU University relies on the interaction between the European-wide virtual ECIU University organisation, the physical ECIU member university campuses, and the involvement of our stakeholders.</a:t>
            </a:r>
            <a:endParaRPr lang="en-GB">
              <a:effectLst/>
            </a:endParaRPr>
          </a:p>
          <a:p>
            <a:pPr rtl="0"/>
            <a:r>
              <a:rPr lang="en-GB" sz="1200" b="1" i="1" u="none" strike="noStrike" cap="none">
                <a:solidFill>
                  <a:schemeClr val="dk1"/>
                </a:solidFill>
                <a:effectLst/>
                <a:latin typeface="Calibri"/>
                <a:ea typeface="Calibri"/>
                <a:cs typeface="Calibri"/>
                <a:sym typeface="Calibri"/>
              </a:rPr>
              <a:t> </a:t>
            </a:r>
            <a:endParaRPr lang="en-GB">
              <a:effectLst/>
            </a:endParaRPr>
          </a:p>
          <a:p>
            <a:pPr rtl="0"/>
            <a:r>
              <a:rPr lang="en-GB" sz="1200" b="1" i="1" u="none" strike="noStrike" cap="none">
                <a:solidFill>
                  <a:schemeClr val="dk1"/>
                </a:solidFill>
                <a:effectLst/>
                <a:latin typeface="Calibri"/>
                <a:ea typeface="Calibri"/>
                <a:cs typeface="Calibri"/>
                <a:sym typeface="Calibri"/>
              </a:rPr>
              <a:t>Why are we doing this on a European scale?</a:t>
            </a:r>
            <a:endParaRPr lang="en-GB">
              <a:effectLst/>
            </a:endParaRPr>
          </a:p>
          <a:p>
            <a:pPr rtl="0"/>
            <a:r>
              <a:rPr lang="en-GB" sz="1200" b="1" i="1" u="none" strike="noStrike" cap="none">
                <a:solidFill>
                  <a:schemeClr val="dk1"/>
                </a:solidFill>
                <a:effectLst/>
                <a:latin typeface="Calibri"/>
                <a:ea typeface="Calibri"/>
                <a:cs typeface="Calibri"/>
                <a:sym typeface="Calibri"/>
              </a:rPr>
              <a:t> </a:t>
            </a:r>
            <a:endParaRPr lang="en-GB">
              <a:effectLst/>
            </a:endParaRPr>
          </a:p>
          <a:p>
            <a:pPr rtl="0"/>
            <a:r>
              <a:rPr lang="en-GB" sz="1200" b="1" i="1" u="none" strike="noStrike" cap="none">
                <a:solidFill>
                  <a:schemeClr val="dk1"/>
                </a:solidFill>
                <a:effectLst/>
                <a:latin typeface="Calibri"/>
                <a:ea typeface="Calibri"/>
                <a:cs typeface="Calibri"/>
                <a:sym typeface="Calibri"/>
              </a:rPr>
              <a:t>Long-term strategic collaboration </a:t>
            </a:r>
            <a:r>
              <a:rPr lang="en-GB" sz="1200" b="0" i="1" u="none" strike="noStrike" cap="none">
                <a:solidFill>
                  <a:schemeClr val="dk1"/>
                </a:solidFill>
                <a:effectLst/>
                <a:latin typeface="Calibri"/>
                <a:ea typeface="Calibri"/>
                <a:cs typeface="Calibri"/>
                <a:sym typeface="Calibri"/>
              </a:rPr>
              <a:t>with industry and society in education on a European scale to maximize impact.</a:t>
            </a:r>
            <a:endParaRPr lang="en-GB">
              <a:effectLst/>
            </a:endParaRPr>
          </a:p>
          <a:p>
            <a:pPr rtl="0"/>
            <a:r>
              <a:rPr lang="en-GB" sz="1200" b="0" i="1" u="none" strike="noStrike" cap="none">
                <a:solidFill>
                  <a:schemeClr val="dk1"/>
                </a:solidFill>
                <a:effectLst/>
                <a:latin typeface="Calibri"/>
                <a:ea typeface="Calibri"/>
                <a:cs typeface="Calibri"/>
                <a:sym typeface="Calibri"/>
              </a:rPr>
              <a:t> </a:t>
            </a:r>
            <a:endParaRPr lang="en-GB">
              <a:effectLst/>
            </a:endParaRPr>
          </a:p>
          <a:p>
            <a:pPr rtl="0"/>
            <a:r>
              <a:rPr lang="en-GB" sz="1200" b="1" i="1" u="none" strike="noStrike" cap="none">
                <a:solidFill>
                  <a:schemeClr val="dk1"/>
                </a:solidFill>
                <a:effectLst/>
                <a:latin typeface="Calibri"/>
                <a:ea typeface="Calibri"/>
                <a:cs typeface="Calibri"/>
                <a:sym typeface="Calibri"/>
              </a:rPr>
              <a:t>A broad portfolio of the best education </a:t>
            </a:r>
            <a:r>
              <a:rPr lang="en-GB" sz="1200" b="0" i="1" u="none" strike="noStrike" cap="none">
                <a:solidFill>
                  <a:schemeClr val="dk1"/>
                </a:solidFill>
                <a:effectLst/>
                <a:latin typeface="Calibri"/>
                <a:ea typeface="Calibri"/>
                <a:cs typeface="Calibri"/>
                <a:sym typeface="Calibri"/>
              </a:rPr>
              <a:t>from the European partners and their stakeholders based on the SDGs.</a:t>
            </a:r>
            <a:endParaRPr lang="en-GB">
              <a:effectLst/>
            </a:endParaRPr>
          </a:p>
          <a:p>
            <a:pPr rtl="0"/>
            <a:r>
              <a:rPr lang="en-GB" sz="1200" b="0" i="1" u="none" strike="noStrike" cap="none">
                <a:solidFill>
                  <a:schemeClr val="dk1"/>
                </a:solidFill>
                <a:effectLst/>
                <a:latin typeface="Calibri"/>
                <a:ea typeface="Calibri"/>
                <a:cs typeface="Calibri"/>
                <a:sym typeface="Calibri"/>
              </a:rPr>
              <a:t> </a:t>
            </a:r>
            <a:endParaRPr lang="en-GB">
              <a:effectLst/>
            </a:endParaRPr>
          </a:p>
          <a:p>
            <a:pPr rtl="0"/>
            <a:r>
              <a:rPr lang="en-GB" sz="1200" b="1" i="1" u="none" strike="noStrike" cap="none">
                <a:solidFill>
                  <a:schemeClr val="dk1"/>
                </a:solidFill>
                <a:effectLst/>
                <a:latin typeface="Calibri"/>
                <a:ea typeface="Calibri"/>
                <a:cs typeface="Calibri"/>
                <a:sym typeface="Calibri"/>
              </a:rPr>
              <a:t>ECIU University connects c</a:t>
            </a:r>
            <a:r>
              <a:rPr lang="en-GB" sz="1200" b="0" i="1" u="none" strike="noStrike" cap="none">
                <a:solidFill>
                  <a:schemeClr val="dk1"/>
                </a:solidFill>
                <a:effectLst/>
                <a:latin typeface="Calibri"/>
                <a:ea typeface="Calibri"/>
                <a:cs typeface="Calibri"/>
                <a:sym typeface="Calibri"/>
              </a:rPr>
              <a:t>ultures, enables people to move freely (virtually and physically) between the universities and their stakeholders.</a:t>
            </a:r>
            <a:endParaRPr lang="en-GB">
              <a:effectLst/>
            </a:endParaRPr>
          </a:p>
          <a:p>
            <a:pPr rtl="0"/>
            <a:r>
              <a:rPr lang="en-GB" sz="1200" b="0" i="1" u="none" strike="noStrike" cap="none">
                <a:solidFill>
                  <a:schemeClr val="dk1"/>
                </a:solidFill>
                <a:effectLst/>
                <a:latin typeface="Calibri"/>
                <a:ea typeface="Calibri"/>
                <a:cs typeface="Calibri"/>
                <a:sym typeface="Calibri"/>
              </a:rPr>
              <a:t> </a:t>
            </a:r>
            <a:endParaRPr lang="en-GB">
              <a:effectLst/>
            </a:endParaRPr>
          </a:p>
          <a:p>
            <a:pPr rtl="0"/>
            <a:r>
              <a:rPr lang="en-GB" sz="1200" b="1" i="1" u="none" strike="noStrike" cap="none">
                <a:solidFill>
                  <a:schemeClr val="dk1"/>
                </a:solidFill>
                <a:effectLst/>
                <a:latin typeface="Calibri"/>
                <a:ea typeface="Calibri"/>
                <a:cs typeface="Calibri"/>
                <a:sym typeface="Calibri"/>
              </a:rPr>
              <a:t>For the European job market</a:t>
            </a:r>
            <a:br>
              <a:rPr lang="en-GB" sz="1200" b="1" i="1" u="none" strike="noStrike" cap="none">
                <a:solidFill>
                  <a:schemeClr val="dk1"/>
                </a:solidFill>
                <a:effectLst/>
                <a:latin typeface="Calibri"/>
                <a:ea typeface="Calibri"/>
                <a:cs typeface="Calibri"/>
                <a:sym typeface="Calibri"/>
              </a:rPr>
            </a:br>
            <a:r>
              <a:rPr lang="en-GB" sz="1200" b="0" i="1" u="none" strike="noStrike" cap="none">
                <a:solidFill>
                  <a:schemeClr val="dk1"/>
                </a:solidFill>
                <a:effectLst/>
                <a:latin typeface="Calibri"/>
                <a:ea typeface="Calibri"/>
                <a:cs typeface="Calibri"/>
                <a:sym typeface="Calibri"/>
              </a:rPr>
              <a:t>ECIU University provides necessary skills well </a:t>
            </a:r>
            <a:br>
              <a:rPr lang="en-GB" sz="1200" b="0" i="1" u="none" strike="noStrike" cap="none">
                <a:solidFill>
                  <a:schemeClr val="dk1"/>
                </a:solidFill>
                <a:effectLst/>
                <a:latin typeface="Calibri"/>
                <a:ea typeface="Calibri"/>
                <a:cs typeface="Calibri"/>
                <a:sym typeface="Calibri"/>
              </a:rPr>
            </a:br>
            <a:r>
              <a:rPr lang="en-GB" sz="1200" b="0" i="1" u="none" strike="noStrike" cap="none">
                <a:solidFill>
                  <a:schemeClr val="dk1"/>
                </a:solidFill>
                <a:effectLst/>
                <a:latin typeface="Calibri"/>
                <a:ea typeface="Calibri"/>
                <a:cs typeface="Calibri"/>
                <a:sym typeface="Calibri"/>
              </a:rPr>
              <a:t>aligned with the needs of society.</a:t>
            </a:r>
            <a:endParaRPr lang="en-GB">
              <a:effectLst/>
            </a:endParaRPr>
          </a:p>
          <a:p>
            <a:pPr rtl="0"/>
            <a:r>
              <a:rPr lang="en-GB" sz="1200" b="0" i="1" u="none" strike="noStrike" cap="none">
                <a:solidFill>
                  <a:schemeClr val="dk1"/>
                </a:solidFill>
                <a:effectLst/>
                <a:latin typeface="Calibri"/>
                <a:ea typeface="Calibri"/>
                <a:cs typeface="Calibri"/>
                <a:sym typeface="Calibri"/>
              </a:rPr>
              <a:t> </a:t>
            </a:r>
            <a:endParaRPr lang="en-GB">
              <a:effectLst/>
            </a:endParaRPr>
          </a:p>
          <a:p>
            <a:pPr rtl="0"/>
            <a:r>
              <a:rPr lang="en-GB" sz="1200" b="1" i="1" u="none" strike="noStrike" cap="none">
                <a:solidFill>
                  <a:schemeClr val="dk1"/>
                </a:solidFill>
                <a:effectLst/>
                <a:latin typeface="Calibri"/>
                <a:ea typeface="Calibri"/>
                <a:cs typeface="Calibri"/>
                <a:sym typeface="Calibri"/>
              </a:rPr>
              <a:t>A European-wide recognition </a:t>
            </a:r>
            <a:br>
              <a:rPr lang="en-GB" sz="1200" b="1" i="1" u="none" strike="noStrike" cap="none">
                <a:solidFill>
                  <a:schemeClr val="dk1"/>
                </a:solidFill>
                <a:effectLst/>
                <a:latin typeface="Calibri"/>
                <a:ea typeface="Calibri"/>
                <a:cs typeface="Calibri"/>
                <a:sym typeface="Calibri"/>
              </a:rPr>
            </a:br>
            <a:r>
              <a:rPr lang="en-GB" sz="1200" b="0" i="1" u="none" strike="noStrike" cap="none">
                <a:solidFill>
                  <a:schemeClr val="dk1"/>
                </a:solidFill>
                <a:effectLst/>
                <a:latin typeface="Calibri"/>
                <a:ea typeface="Calibri"/>
                <a:cs typeface="Calibri"/>
                <a:sym typeface="Calibri"/>
              </a:rPr>
              <a:t>of the educational model based on skills and competences (and not on degrees).</a:t>
            </a:r>
            <a:endParaRPr lang="en-GB">
              <a:effectLst/>
            </a:endParaRPr>
          </a:p>
          <a:p>
            <a:pPr rtl="0"/>
            <a:r>
              <a:rPr lang="en-GB" sz="1200" b="0" i="1" u="none" strike="noStrike" cap="none">
                <a:solidFill>
                  <a:schemeClr val="dk1"/>
                </a:solidFill>
                <a:effectLst/>
                <a:latin typeface="Calibri"/>
                <a:ea typeface="Calibri"/>
                <a:cs typeface="Calibri"/>
                <a:sym typeface="Calibri"/>
              </a:rPr>
              <a:t> </a:t>
            </a:r>
            <a:endParaRPr lang="en-GB">
              <a:effectLst/>
            </a:endParaRPr>
          </a:p>
          <a:p>
            <a:pPr rtl="0"/>
            <a:r>
              <a:rPr lang="en-GB" sz="1200" b="1" i="1" u="none" strike="noStrike" cap="none">
                <a:solidFill>
                  <a:schemeClr val="dk1"/>
                </a:solidFill>
                <a:effectLst/>
                <a:latin typeface="Calibri"/>
                <a:ea typeface="Calibri"/>
                <a:cs typeface="Calibri"/>
                <a:sym typeface="Calibri"/>
              </a:rPr>
              <a:t>Scalability</a:t>
            </a:r>
            <a:br>
              <a:rPr lang="en-GB" sz="1200" b="1" i="1" u="none" strike="noStrike" cap="none">
                <a:solidFill>
                  <a:schemeClr val="dk1"/>
                </a:solidFill>
                <a:effectLst/>
                <a:latin typeface="Calibri"/>
                <a:ea typeface="Calibri"/>
                <a:cs typeface="Calibri"/>
                <a:sym typeface="Calibri"/>
              </a:rPr>
            </a:br>
            <a:r>
              <a:rPr lang="en-GB" sz="1200" b="0" i="1" u="none" strike="noStrike" cap="none">
                <a:solidFill>
                  <a:schemeClr val="dk1"/>
                </a:solidFill>
                <a:effectLst/>
                <a:latin typeface="Calibri"/>
                <a:ea typeface="Calibri"/>
                <a:cs typeface="Calibri"/>
                <a:sym typeface="Calibri"/>
              </a:rPr>
              <a:t>to make a real systemic change in Higher Education for the benefit of society.</a:t>
            </a:r>
            <a:endParaRPr lang="en-GB">
              <a:effectLst/>
            </a:endParaRPr>
          </a:p>
          <a:p>
            <a:pPr rtl="0"/>
            <a:r>
              <a:rPr lang="en-GB" sz="1200" b="0" i="1" u="none" strike="noStrike" cap="none">
                <a:solidFill>
                  <a:schemeClr val="dk1"/>
                </a:solidFill>
                <a:effectLst/>
                <a:latin typeface="Calibri"/>
                <a:ea typeface="Calibri"/>
                <a:cs typeface="Calibri"/>
                <a:sym typeface="Calibri"/>
              </a:rPr>
              <a:t> </a:t>
            </a:r>
            <a:endParaRPr lang="en-GB">
              <a:effectLst/>
            </a:endParaRPr>
          </a:p>
          <a:p>
            <a:pPr rtl="0"/>
            <a:r>
              <a:rPr lang="en-GB" sz="1200" b="0" i="1" u="none" strike="noStrike" cap="none">
                <a:solidFill>
                  <a:schemeClr val="dk1"/>
                </a:solidFill>
                <a:effectLst/>
                <a:latin typeface="Calibri"/>
                <a:ea typeface="Calibri"/>
                <a:cs typeface="Calibri"/>
                <a:sym typeface="Calibri"/>
              </a:rPr>
              <a:t> </a:t>
            </a:r>
            <a:endParaRPr lang="en-GB">
              <a:effectLst/>
            </a:endParaRPr>
          </a:p>
          <a:p>
            <a:endParaRPr lang="en-NL"/>
          </a:p>
        </p:txBody>
      </p:sp>
      <p:sp>
        <p:nvSpPr>
          <p:cNvPr id="4" name="Slide Number Placeholder 3"/>
          <p:cNvSpPr>
            <a:spLocks noGrp="1"/>
          </p:cNvSpPr>
          <p:nvPr>
            <p:ph type="sldNum" idx="12"/>
          </p:nvPr>
        </p:nvSpPr>
        <p:spPr/>
        <p:txBody>
          <a:bodyPr/>
          <a:lstStyle/>
          <a:p>
            <a:pPr algn="r"/>
            <a:fld id="{00000000-1234-1234-1234-123412341234}" type="slidenum">
              <a:rPr lang="en-GB" sz="1200" smtClean="0">
                <a:solidFill>
                  <a:schemeClr val="dk1"/>
                </a:solidFill>
                <a:ea typeface="Calibri"/>
                <a:sym typeface="Calibri"/>
              </a:rPr>
              <a:pPr algn="r"/>
              <a:t>8</a:t>
            </a:fld>
            <a:endParaRPr lang="en-GB" sz="1200">
              <a:solidFill>
                <a:schemeClr val="dk1"/>
              </a:solidFill>
              <a:ea typeface="Calibri"/>
              <a:sym typeface="Calibri"/>
            </a:endParaRPr>
          </a:p>
        </p:txBody>
      </p:sp>
    </p:spTree>
    <p:extLst>
      <p:ext uri="{BB962C8B-B14F-4D97-AF65-F5344CB8AC3E}">
        <p14:creationId xmlns:p14="http://schemas.microsoft.com/office/powerpoint/2010/main" val="39145984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GB" sz="1200" b="0" i="1" u="none" strike="noStrike" cap="none">
                <a:solidFill>
                  <a:schemeClr val="dk1"/>
                </a:solidFill>
                <a:effectLst/>
                <a:latin typeface="Calibri"/>
                <a:ea typeface="Calibri"/>
                <a:cs typeface="Calibri"/>
                <a:sym typeface="Calibri"/>
              </a:rPr>
              <a:t>The ECIU University concept was co-created with many stakeholders.</a:t>
            </a:r>
            <a:endParaRPr lang="en-GB">
              <a:effectLst/>
            </a:endParaRPr>
          </a:p>
          <a:p>
            <a:pPr rtl="0"/>
            <a:r>
              <a:rPr lang="en-GB" sz="1200" b="0" i="1" u="none" strike="noStrike" cap="none">
                <a:solidFill>
                  <a:schemeClr val="dk1"/>
                </a:solidFill>
                <a:effectLst/>
                <a:latin typeface="Calibri"/>
                <a:ea typeface="Calibri"/>
                <a:cs typeface="Calibri"/>
                <a:sym typeface="Calibri"/>
              </a:rPr>
              <a:t> </a:t>
            </a:r>
            <a:endParaRPr lang="en-GB">
              <a:effectLst/>
            </a:endParaRPr>
          </a:p>
          <a:p>
            <a:pPr rtl="0"/>
            <a:r>
              <a:rPr lang="en-GB" sz="1200" b="0" i="1" u="none" strike="noStrike" cap="none">
                <a:solidFill>
                  <a:schemeClr val="dk1"/>
                </a:solidFill>
                <a:effectLst/>
                <a:latin typeface="Calibri"/>
                <a:ea typeface="Calibri"/>
                <a:cs typeface="Calibri"/>
                <a:sym typeface="Calibri"/>
              </a:rPr>
              <a:t>From the very start we were supported by business and social stakeholders, companies like Airbus, Cisco, Sandoz, Intel, Ericsson, to name a few.</a:t>
            </a:r>
            <a:endParaRPr lang="en-GB">
              <a:effectLst/>
            </a:endParaRPr>
          </a:p>
          <a:p>
            <a:endParaRPr lang="en-NL"/>
          </a:p>
        </p:txBody>
      </p:sp>
      <p:sp>
        <p:nvSpPr>
          <p:cNvPr id="4" name="Slide Number Placeholder 3"/>
          <p:cNvSpPr>
            <a:spLocks noGrp="1"/>
          </p:cNvSpPr>
          <p:nvPr>
            <p:ph type="sldNum" idx="12"/>
          </p:nvPr>
        </p:nvSpPr>
        <p:spPr/>
        <p:txBody>
          <a:bodyPr/>
          <a:lstStyle/>
          <a:p>
            <a:pPr algn="r"/>
            <a:fld id="{00000000-1234-1234-1234-123412341234}" type="slidenum">
              <a:rPr lang="en-GB" sz="1200" smtClean="0">
                <a:solidFill>
                  <a:schemeClr val="dk1"/>
                </a:solidFill>
                <a:ea typeface="Calibri"/>
                <a:sym typeface="Calibri"/>
              </a:rPr>
              <a:pPr algn="r"/>
              <a:t>9</a:t>
            </a:fld>
            <a:endParaRPr lang="en-GB" sz="1200">
              <a:solidFill>
                <a:schemeClr val="dk1"/>
              </a:solidFill>
              <a:ea typeface="Calibri"/>
              <a:sym typeface="Calibri"/>
            </a:endParaRPr>
          </a:p>
        </p:txBody>
      </p:sp>
    </p:spTree>
    <p:extLst>
      <p:ext uri="{BB962C8B-B14F-4D97-AF65-F5344CB8AC3E}">
        <p14:creationId xmlns:p14="http://schemas.microsoft.com/office/powerpoint/2010/main" val="35707279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3.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 Id="rId5" Type="http://schemas.openxmlformats.org/officeDocument/2006/relationships/image" Target="../media/image19.svg"/><Relationship Id="rId4" Type="http://schemas.openxmlformats.org/officeDocument/2006/relationships/image" Target="../media/image18.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www.eciu.org/" TargetMode="External"/><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www.eciu.org/" TargetMode="External"/><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FIRST SLIDE">
  <p:cSld name="FIRST SLIDE">
    <p:bg>
      <p:bgPr>
        <a:solidFill>
          <a:srgbClr val="002337"/>
        </a:solidFill>
        <a:effectLst/>
      </p:bgPr>
    </p:bg>
    <p:spTree>
      <p:nvGrpSpPr>
        <p:cNvPr id="1" name="Shape 18"/>
        <p:cNvGrpSpPr/>
        <p:nvPr/>
      </p:nvGrpSpPr>
      <p:grpSpPr>
        <a:xfrm>
          <a:off x="0" y="0"/>
          <a:ext cx="0" cy="0"/>
          <a:chOff x="0" y="0"/>
          <a:chExt cx="0" cy="0"/>
        </a:xfrm>
      </p:grpSpPr>
      <p:pic>
        <p:nvPicPr>
          <p:cNvPr id="19" name="Google Shape;19;p41" descr="A close up of a logo&#10;&#10;Description automatically generated"/>
          <p:cNvPicPr preferRelativeResize="0"/>
          <p:nvPr/>
        </p:nvPicPr>
        <p:blipFill rotWithShape="1">
          <a:blip r:embed="rId2">
            <a:alphaModFix/>
          </a:blip>
          <a:srcRect/>
          <a:stretch/>
        </p:blipFill>
        <p:spPr>
          <a:xfrm>
            <a:off x="0" y="0"/>
            <a:ext cx="6513915" cy="6858000"/>
          </a:xfrm>
          <a:prstGeom prst="rect">
            <a:avLst/>
          </a:prstGeom>
          <a:noFill/>
          <a:ln>
            <a:noFill/>
          </a:ln>
        </p:spPr>
      </p:pic>
      <p:pic>
        <p:nvPicPr>
          <p:cNvPr id="20" name="Google Shape;20;p41" descr="A close up of a logo&#10;&#10;Description automatically generated"/>
          <p:cNvPicPr preferRelativeResize="0"/>
          <p:nvPr/>
        </p:nvPicPr>
        <p:blipFill rotWithShape="1">
          <a:blip r:embed="rId3">
            <a:alphaModFix/>
          </a:blip>
          <a:srcRect/>
          <a:stretch/>
        </p:blipFill>
        <p:spPr>
          <a:xfrm>
            <a:off x="10010274" y="679911"/>
            <a:ext cx="1505454" cy="903520"/>
          </a:xfrm>
          <a:prstGeom prst="rect">
            <a:avLst/>
          </a:prstGeom>
          <a:noFill/>
          <a:ln>
            <a:noFill/>
          </a:ln>
        </p:spPr>
      </p:pic>
      <p:sp>
        <p:nvSpPr>
          <p:cNvPr id="21" name="Google Shape;21;p41"/>
          <p:cNvSpPr txBox="1">
            <a:spLocks noGrp="1"/>
          </p:cNvSpPr>
          <p:nvPr>
            <p:ph type="body" idx="1"/>
          </p:nvPr>
        </p:nvSpPr>
        <p:spPr>
          <a:xfrm>
            <a:off x="6108700" y="3644900"/>
            <a:ext cx="5148263" cy="2339975"/>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0"/>
              </a:spcBef>
              <a:spcAft>
                <a:spcPts val="0"/>
              </a:spcAft>
              <a:buClr>
                <a:schemeClr val="lt1"/>
              </a:buClr>
              <a:buSzPts val="3000"/>
              <a:buNone/>
              <a:defRPr sz="3000" b="1" i="0">
                <a:solidFill>
                  <a:schemeClr val="lt1"/>
                </a:solidFill>
                <a:latin typeface="Arial" panose="020B0604020202020204" pitchFamily="34" charset="0"/>
                <a:ea typeface="Arial" panose="020B0604020202020204" pitchFamily="34" charset="0"/>
                <a:cs typeface="Arial" panose="020B0604020202020204" pitchFamily="34" charset="0"/>
                <a:sym typeface="Calibri"/>
              </a:defRPr>
            </a:lvl1pPr>
            <a:lvl2pPr marL="914400" lvl="1" indent="-419100" algn="l">
              <a:lnSpc>
                <a:spcPct val="100000"/>
              </a:lnSpc>
              <a:spcBef>
                <a:spcPts val="500"/>
              </a:spcBef>
              <a:spcAft>
                <a:spcPts val="0"/>
              </a:spcAft>
              <a:buClr>
                <a:schemeClr val="lt1"/>
              </a:buClr>
              <a:buSzPts val="3000"/>
              <a:buChar char="•"/>
              <a:defRPr sz="3000">
                <a:solidFill>
                  <a:schemeClr val="lt1"/>
                </a:solidFill>
                <a:latin typeface="Calibri"/>
                <a:ea typeface="Calibri"/>
                <a:cs typeface="Calibri"/>
                <a:sym typeface="Calibri"/>
              </a:defRPr>
            </a:lvl2pPr>
            <a:lvl3pPr marL="1371600" lvl="2" indent="-419100" algn="l">
              <a:lnSpc>
                <a:spcPct val="100000"/>
              </a:lnSpc>
              <a:spcBef>
                <a:spcPts val="500"/>
              </a:spcBef>
              <a:spcAft>
                <a:spcPts val="0"/>
              </a:spcAft>
              <a:buClr>
                <a:schemeClr val="lt1"/>
              </a:buClr>
              <a:buSzPts val="3000"/>
              <a:buChar char="•"/>
              <a:defRPr sz="3000">
                <a:solidFill>
                  <a:schemeClr val="lt1"/>
                </a:solidFill>
                <a:latin typeface="Calibri"/>
                <a:ea typeface="Calibri"/>
                <a:cs typeface="Calibri"/>
                <a:sym typeface="Calibri"/>
              </a:defRPr>
            </a:lvl3pPr>
            <a:lvl4pPr marL="1828800" lvl="3" indent="-419100" algn="l">
              <a:lnSpc>
                <a:spcPct val="100000"/>
              </a:lnSpc>
              <a:spcBef>
                <a:spcPts val="500"/>
              </a:spcBef>
              <a:spcAft>
                <a:spcPts val="0"/>
              </a:spcAft>
              <a:buClr>
                <a:schemeClr val="lt1"/>
              </a:buClr>
              <a:buSzPts val="3000"/>
              <a:buChar char="•"/>
              <a:defRPr sz="3000">
                <a:solidFill>
                  <a:schemeClr val="lt1"/>
                </a:solidFill>
                <a:latin typeface="Calibri"/>
                <a:ea typeface="Calibri"/>
                <a:cs typeface="Calibri"/>
                <a:sym typeface="Calibri"/>
              </a:defRPr>
            </a:lvl4pPr>
            <a:lvl5pPr marL="2286000" lvl="4" indent="-228600" algn="l">
              <a:lnSpc>
                <a:spcPct val="100000"/>
              </a:lnSpc>
              <a:spcBef>
                <a:spcPts val="0"/>
              </a:spcBef>
              <a:spcAft>
                <a:spcPts val="0"/>
              </a:spcAft>
              <a:buClr>
                <a:schemeClr val="lt1"/>
              </a:buClr>
              <a:buSzPts val="3000"/>
              <a:buNone/>
              <a:defRPr sz="3000">
                <a:solidFill>
                  <a:schemeClr val="lt1"/>
                </a:solidFill>
                <a:latin typeface="Calibri"/>
                <a:ea typeface="Calibri"/>
                <a:cs typeface="Calibri"/>
                <a:sym typeface="Calibri"/>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 name="Google Shape;22;p41"/>
          <p:cNvSpPr txBox="1">
            <a:spLocks noGrp="1"/>
          </p:cNvSpPr>
          <p:nvPr>
            <p:ph type="body" idx="2"/>
          </p:nvPr>
        </p:nvSpPr>
        <p:spPr>
          <a:xfrm>
            <a:off x="6108699" y="5984875"/>
            <a:ext cx="5135563" cy="387589"/>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1500"/>
              <a:buNone/>
              <a:defRPr sz="1500" b="0" i="0" u="none" strike="noStrike">
                <a:solidFill>
                  <a:schemeClr val="lt1"/>
                </a:solidFill>
                <a:latin typeface="Arial" panose="020B0604020202020204" pitchFamily="34" charset="0"/>
                <a:cs typeface="Arial" panose="020B0604020202020204" pitchFamily="34" charset="0"/>
              </a:defRPr>
            </a:lvl1pPr>
            <a:lvl2pPr marL="914400" lvl="1" indent="-323850" algn="l">
              <a:lnSpc>
                <a:spcPct val="90000"/>
              </a:lnSpc>
              <a:spcBef>
                <a:spcPts val="500"/>
              </a:spcBef>
              <a:spcAft>
                <a:spcPts val="0"/>
              </a:spcAft>
              <a:buClr>
                <a:schemeClr val="lt1"/>
              </a:buClr>
              <a:buSzPts val="1500"/>
              <a:buChar char="•"/>
              <a:defRPr sz="1500">
                <a:solidFill>
                  <a:schemeClr val="lt1"/>
                </a:solidFill>
                <a:latin typeface="Arial"/>
                <a:ea typeface="Arial"/>
                <a:cs typeface="Arial"/>
                <a:sym typeface="Arial"/>
              </a:defRPr>
            </a:lvl2pPr>
            <a:lvl3pPr marL="1371600" lvl="2" indent="-323850" algn="l">
              <a:lnSpc>
                <a:spcPct val="90000"/>
              </a:lnSpc>
              <a:spcBef>
                <a:spcPts val="500"/>
              </a:spcBef>
              <a:spcAft>
                <a:spcPts val="0"/>
              </a:spcAft>
              <a:buClr>
                <a:schemeClr val="lt1"/>
              </a:buClr>
              <a:buSzPts val="1500"/>
              <a:buChar char="•"/>
              <a:defRPr sz="1500">
                <a:solidFill>
                  <a:schemeClr val="lt1"/>
                </a:solidFill>
                <a:latin typeface="Arial"/>
                <a:ea typeface="Arial"/>
                <a:cs typeface="Arial"/>
                <a:sym typeface="Arial"/>
              </a:defRPr>
            </a:lvl3pPr>
            <a:lvl4pPr marL="1828800" lvl="3" indent="-323850" algn="l">
              <a:lnSpc>
                <a:spcPct val="90000"/>
              </a:lnSpc>
              <a:spcBef>
                <a:spcPts val="500"/>
              </a:spcBef>
              <a:spcAft>
                <a:spcPts val="0"/>
              </a:spcAft>
              <a:buClr>
                <a:schemeClr val="lt1"/>
              </a:buClr>
              <a:buSzPts val="1500"/>
              <a:buChar char="•"/>
              <a:defRPr sz="1500">
                <a:solidFill>
                  <a:schemeClr val="lt1"/>
                </a:solidFill>
                <a:latin typeface="Arial"/>
                <a:ea typeface="Arial"/>
                <a:cs typeface="Arial"/>
                <a:sym typeface="Arial"/>
              </a:defRPr>
            </a:lvl4pPr>
            <a:lvl5pPr marL="2286000" lvl="4" indent="-228600" algn="l">
              <a:lnSpc>
                <a:spcPct val="100000"/>
              </a:lnSpc>
              <a:spcBef>
                <a:spcPts val="0"/>
              </a:spcBef>
              <a:spcAft>
                <a:spcPts val="0"/>
              </a:spcAft>
              <a:buClr>
                <a:schemeClr val="lt1"/>
              </a:buClr>
              <a:buSzPts val="1500"/>
              <a:buNone/>
              <a:defRPr sz="1500">
                <a:solidFill>
                  <a:schemeClr val="lt1"/>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 name="Google Shape;23;p41"/>
          <p:cNvSpPr txBox="1"/>
          <p:nvPr/>
        </p:nvSpPr>
        <p:spPr>
          <a:xfrm>
            <a:off x="936001" y="936001"/>
            <a:ext cx="2510853" cy="877163"/>
          </a:xfrm>
          <a:prstGeom prst="rect">
            <a:avLst/>
          </a:prstGeom>
          <a:noFill/>
          <a:ln>
            <a:noFill/>
          </a:ln>
        </p:spPr>
        <p:txBody>
          <a:bodyPr spcFirstLastPara="1" wrap="square" lIns="91425" tIns="45700" rIns="91425" bIns="45700" anchor="b" anchorCtr="0">
            <a:spAutoFit/>
          </a:bodyPr>
          <a:lstStyle/>
          <a:p>
            <a:pPr marL="0" marR="0" lvl="0" indent="0" algn="l" rtl="0">
              <a:spcBef>
                <a:spcPts val="0"/>
              </a:spcBef>
              <a:spcAft>
                <a:spcPts val="0"/>
              </a:spcAft>
              <a:buNone/>
            </a:pPr>
            <a:r>
              <a:rPr lang="en-GB" sz="1700">
                <a:solidFill>
                  <a:schemeClr val="lt1"/>
                </a:solidFill>
                <a:latin typeface="Arial"/>
                <a:ea typeface="Arial"/>
                <a:cs typeface="Arial"/>
                <a:sym typeface="Arial"/>
              </a:rPr>
              <a:t>CHALLENGING</a:t>
            </a:r>
            <a:endParaRPr/>
          </a:p>
          <a:p>
            <a:pPr marL="0" marR="0" lvl="0" indent="0" algn="l" rtl="0">
              <a:spcBef>
                <a:spcPts val="0"/>
              </a:spcBef>
              <a:spcAft>
                <a:spcPts val="0"/>
              </a:spcAft>
              <a:buNone/>
            </a:pPr>
            <a:r>
              <a:rPr lang="en-GB" sz="1700">
                <a:solidFill>
                  <a:schemeClr val="lt1"/>
                </a:solidFill>
                <a:latin typeface="Arial"/>
                <a:ea typeface="Arial"/>
                <a:cs typeface="Arial"/>
                <a:sym typeface="Arial"/>
              </a:rPr>
              <a:t>CONVENTIONAL</a:t>
            </a:r>
            <a:br>
              <a:rPr lang="en-GB" sz="1700">
                <a:solidFill>
                  <a:schemeClr val="lt1"/>
                </a:solidFill>
                <a:latin typeface="Arial"/>
                <a:ea typeface="Arial"/>
                <a:cs typeface="Arial"/>
                <a:sym typeface="Arial"/>
              </a:rPr>
            </a:br>
            <a:r>
              <a:rPr lang="en-GB" sz="1700">
                <a:solidFill>
                  <a:schemeClr val="lt1"/>
                </a:solidFill>
                <a:latin typeface="Arial"/>
                <a:ea typeface="Arial"/>
                <a:cs typeface="Arial"/>
                <a:sym typeface="Arial"/>
              </a:rPr>
              <a:t>THINKING</a:t>
            </a:r>
            <a:endParaRPr sz="1700">
              <a:solidFill>
                <a:schemeClr val="lt1"/>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orient="horz" pos="4020">
          <p15:clr>
            <a:srgbClr val="FBAE40"/>
          </p15:clr>
        </p15:guide>
        <p15:guide id="2" pos="597">
          <p15:clr>
            <a:srgbClr val="FBAE40"/>
          </p15:clr>
        </p15:guide>
        <p15:guide id="3" orient="horz" pos="595">
          <p15:clr>
            <a:srgbClr val="FBAE40"/>
          </p15:clr>
        </p15:guide>
        <p15:guide id="4" pos="3840">
          <p15:clr>
            <a:srgbClr val="FBAE40"/>
          </p15:clr>
        </p15:guide>
        <p15:guide id="5" orient="horz" pos="3770">
          <p15:clr>
            <a:srgbClr val="FBAE40"/>
          </p15:clr>
        </p15:guide>
        <p15:guide id="6" pos="7083">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9"/>
        <p:cNvGrpSpPr/>
        <p:nvPr/>
      </p:nvGrpSpPr>
      <p:grpSpPr>
        <a:xfrm>
          <a:off x="0" y="0"/>
          <a:ext cx="0" cy="0"/>
          <a:chOff x="0" y="0"/>
          <a:chExt cx="0" cy="0"/>
        </a:xfrm>
      </p:grpSpPr>
      <p:sp>
        <p:nvSpPr>
          <p:cNvPr id="90" name="Google Shape;90;p5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b="0" i="0">
                <a:latin typeface="+mj-lt"/>
                <a:cs typeface="Arial" panose="020B0604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1" name="Google Shape;91;p5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b="0" i="0">
                <a:latin typeface="Arial" panose="020B0604020202020204" pitchFamily="34" charset="0"/>
                <a:cs typeface="Arial" panose="020B0604020202020204" pitchFamily="34" charset="0"/>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92" name="Google Shape;92;p5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5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01"/>
        <p:cNvGrpSpPr/>
        <p:nvPr/>
      </p:nvGrpSpPr>
      <p:grpSpPr>
        <a:xfrm>
          <a:off x="0" y="0"/>
          <a:ext cx="0" cy="0"/>
          <a:chOff x="0" y="0"/>
          <a:chExt cx="0" cy="0"/>
        </a:xfrm>
      </p:grpSpPr>
      <p:sp>
        <p:nvSpPr>
          <p:cNvPr id="102" name="Google Shape;102;p5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b="0" i="0">
                <a:latin typeface="+mj-lt"/>
                <a:cs typeface="Arial" panose="020B0604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3" name="Google Shape;103;p5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b="0" i="0">
                <a:latin typeface="+mn-lt"/>
                <a:cs typeface="Arial" panose="020B0604020202020204"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4" name="Google Shape;104;p5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b="0" i="0">
                <a:latin typeface="+mn-lt"/>
                <a:cs typeface="Arial" panose="020B0604020202020204"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5" name="Google Shape;105;p5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5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5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7"/>
        <p:cNvGrpSpPr/>
        <p:nvPr/>
      </p:nvGrpSpPr>
      <p:grpSpPr>
        <a:xfrm>
          <a:off x="0" y="0"/>
          <a:ext cx="0" cy="0"/>
          <a:chOff x="0" y="0"/>
          <a:chExt cx="0" cy="0"/>
        </a:xfrm>
      </p:grpSpPr>
      <p:sp>
        <p:nvSpPr>
          <p:cNvPr id="2" name="Rectangle 1">
            <a:extLst>
              <a:ext uri="{FF2B5EF4-FFF2-40B4-BE49-F238E27FC236}">
                <a16:creationId xmlns:a16="http://schemas.microsoft.com/office/drawing/2014/main" id="{EA4190A8-950A-EE4E-8636-B6CB08B6D2DF}"/>
              </a:ext>
            </a:extLst>
          </p:cNvPr>
          <p:cNvSpPr/>
          <p:nvPr userDrawn="1"/>
        </p:nvSpPr>
        <p:spPr>
          <a:xfrm>
            <a:off x="0" y="0"/>
            <a:ext cx="12192000" cy="13081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18" name="Google Shape;118;p61"/>
          <p:cNvSpPr txBox="1">
            <a:spLocks noGrp="1"/>
          </p:cNvSpPr>
          <p:nvPr>
            <p:ph type="title"/>
          </p:nvPr>
        </p:nvSpPr>
        <p:spPr>
          <a:xfrm>
            <a:off x="838200" y="304801"/>
            <a:ext cx="10515600" cy="6985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b="0" i="0">
                <a:solidFill>
                  <a:schemeClr val="bg1"/>
                </a:solidFill>
                <a:latin typeface="Arial" panose="020B0604020202020204" pitchFamily="34" charset="0"/>
                <a:cs typeface="Arial" panose="020B0604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7" name="Google Shape;65;p50">
            <a:extLst>
              <a:ext uri="{FF2B5EF4-FFF2-40B4-BE49-F238E27FC236}">
                <a16:creationId xmlns:a16="http://schemas.microsoft.com/office/drawing/2014/main" id="{BD8E0CF7-1C27-814C-8D4F-6E8CD7C73F15}"/>
              </a:ext>
            </a:extLst>
          </p:cNvPr>
          <p:cNvPicPr preferRelativeResize="0"/>
          <p:nvPr userDrawn="1"/>
        </p:nvPicPr>
        <p:blipFill rotWithShape="1">
          <a:blip r:embed="rId2" cstate="screen">
            <a:alphaModFix/>
            <a:extLst>
              <a:ext uri="{28A0092B-C50C-407E-A947-70E740481C1C}">
                <a14:useLocalDpi xmlns:a14="http://schemas.microsoft.com/office/drawing/2010/main"/>
              </a:ext>
            </a:extLst>
          </a:blip>
          <a:srcRect/>
          <a:stretch/>
        </p:blipFill>
        <p:spPr>
          <a:xfrm>
            <a:off x="11600502" y="6290097"/>
            <a:ext cx="330024" cy="326166"/>
          </a:xfrm>
          <a:prstGeom prst="rect">
            <a:avLst/>
          </a:prstGeom>
          <a:noFill/>
          <a:ln>
            <a:noFill/>
          </a:ln>
        </p:spPr>
      </p:pic>
      <p:sp>
        <p:nvSpPr>
          <p:cNvPr id="8" name="Google Shape;66;p50">
            <a:extLst>
              <a:ext uri="{FF2B5EF4-FFF2-40B4-BE49-F238E27FC236}">
                <a16:creationId xmlns:a16="http://schemas.microsoft.com/office/drawing/2014/main" id="{BCF8310E-F03B-5848-9472-6BBCC9963061}"/>
              </a:ext>
            </a:extLst>
          </p:cNvPr>
          <p:cNvSpPr txBox="1">
            <a:spLocks/>
          </p:cNvSpPr>
          <p:nvPr userDrawn="1"/>
        </p:nvSpPr>
        <p:spPr>
          <a:xfrm>
            <a:off x="11506751" y="6210209"/>
            <a:ext cx="517525"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Font typeface="Arial"/>
              <a:buNone/>
              <a:defRPr sz="1500" b="0" i="0" u="none" strike="noStrike" cap="none">
                <a:solidFill>
                  <a:srgbClr val="002337"/>
                </a:solidFill>
                <a:latin typeface="Calibri"/>
                <a:ea typeface="Calibri"/>
                <a:cs typeface="Calibri"/>
                <a:sym typeface="Calibri"/>
              </a:defRPr>
            </a:lvl1pPr>
            <a:lvl2pPr marL="0" marR="0" lvl="1" indent="0" algn="ctr" rtl="0">
              <a:lnSpc>
                <a:spcPct val="100000"/>
              </a:lnSpc>
              <a:spcBef>
                <a:spcPts val="0"/>
              </a:spcBef>
              <a:spcAft>
                <a:spcPts val="0"/>
              </a:spcAft>
              <a:buClr>
                <a:srgbClr val="000000"/>
              </a:buClr>
              <a:buFont typeface="Arial"/>
              <a:buNone/>
              <a:defRPr sz="1500" b="0" i="0" u="none" strike="noStrike" cap="none">
                <a:solidFill>
                  <a:srgbClr val="002337"/>
                </a:solidFill>
                <a:latin typeface="Calibri"/>
                <a:ea typeface="Calibri"/>
                <a:cs typeface="Calibri"/>
                <a:sym typeface="Calibri"/>
              </a:defRPr>
            </a:lvl2pPr>
            <a:lvl3pPr marL="0" marR="0" lvl="2" indent="0" algn="ctr" rtl="0">
              <a:lnSpc>
                <a:spcPct val="100000"/>
              </a:lnSpc>
              <a:spcBef>
                <a:spcPts val="0"/>
              </a:spcBef>
              <a:spcAft>
                <a:spcPts val="0"/>
              </a:spcAft>
              <a:buClr>
                <a:srgbClr val="000000"/>
              </a:buClr>
              <a:buFont typeface="Arial"/>
              <a:buNone/>
              <a:defRPr sz="1500" b="0" i="0" u="none" strike="noStrike" cap="none">
                <a:solidFill>
                  <a:srgbClr val="002337"/>
                </a:solidFill>
                <a:latin typeface="Calibri"/>
                <a:ea typeface="Calibri"/>
                <a:cs typeface="Calibri"/>
                <a:sym typeface="Calibri"/>
              </a:defRPr>
            </a:lvl3pPr>
            <a:lvl4pPr marL="0" marR="0" lvl="3" indent="0" algn="ctr" rtl="0">
              <a:lnSpc>
                <a:spcPct val="100000"/>
              </a:lnSpc>
              <a:spcBef>
                <a:spcPts val="0"/>
              </a:spcBef>
              <a:spcAft>
                <a:spcPts val="0"/>
              </a:spcAft>
              <a:buClr>
                <a:srgbClr val="000000"/>
              </a:buClr>
              <a:buFont typeface="Arial"/>
              <a:buNone/>
              <a:defRPr sz="1500" b="0" i="0" u="none" strike="noStrike" cap="none">
                <a:solidFill>
                  <a:srgbClr val="002337"/>
                </a:solidFill>
                <a:latin typeface="Calibri"/>
                <a:ea typeface="Calibri"/>
                <a:cs typeface="Calibri"/>
                <a:sym typeface="Calibri"/>
              </a:defRPr>
            </a:lvl4pPr>
            <a:lvl5pPr marL="0" marR="0" lvl="4" indent="0" algn="ctr" rtl="0">
              <a:lnSpc>
                <a:spcPct val="100000"/>
              </a:lnSpc>
              <a:spcBef>
                <a:spcPts val="0"/>
              </a:spcBef>
              <a:spcAft>
                <a:spcPts val="0"/>
              </a:spcAft>
              <a:buClr>
                <a:srgbClr val="000000"/>
              </a:buClr>
              <a:buFont typeface="Arial"/>
              <a:buNone/>
              <a:defRPr sz="1500" b="0" i="0" u="none" strike="noStrike" cap="none">
                <a:solidFill>
                  <a:srgbClr val="002337"/>
                </a:solidFill>
                <a:latin typeface="Calibri"/>
                <a:ea typeface="Calibri"/>
                <a:cs typeface="Calibri"/>
                <a:sym typeface="Calibri"/>
              </a:defRPr>
            </a:lvl5pPr>
            <a:lvl6pPr marL="0" marR="0" lvl="5" indent="0" algn="ctr" rtl="0">
              <a:lnSpc>
                <a:spcPct val="100000"/>
              </a:lnSpc>
              <a:spcBef>
                <a:spcPts val="0"/>
              </a:spcBef>
              <a:spcAft>
                <a:spcPts val="0"/>
              </a:spcAft>
              <a:buClr>
                <a:srgbClr val="000000"/>
              </a:buClr>
              <a:buFont typeface="Arial"/>
              <a:buNone/>
              <a:defRPr sz="1500" b="0" i="0" u="none" strike="noStrike" cap="none">
                <a:solidFill>
                  <a:srgbClr val="002337"/>
                </a:solidFill>
                <a:latin typeface="Calibri"/>
                <a:ea typeface="Calibri"/>
                <a:cs typeface="Calibri"/>
                <a:sym typeface="Calibri"/>
              </a:defRPr>
            </a:lvl6pPr>
            <a:lvl7pPr marL="0" marR="0" lvl="6" indent="0" algn="ctr" rtl="0">
              <a:lnSpc>
                <a:spcPct val="100000"/>
              </a:lnSpc>
              <a:spcBef>
                <a:spcPts val="0"/>
              </a:spcBef>
              <a:spcAft>
                <a:spcPts val="0"/>
              </a:spcAft>
              <a:buClr>
                <a:srgbClr val="000000"/>
              </a:buClr>
              <a:buFont typeface="Arial"/>
              <a:buNone/>
              <a:defRPr sz="1500" b="0" i="0" u="none" strike="noStrike" cap="none">
                <a:solidFill>
                  <a:srgbClr val="002337"/>
                </a:solidFill>
                <a:latin typeface="Calibri"/>
                <a:ea typeface="Calibri"/>
                <a:cs typeface="Calibri"/>
                <a:sym typeface="Calibri"/>
              </a:defRPr>
            </a:lvl7pPr>
            <a:lvl8pPr marL="0" marR="0" lvl="7" indent="0" algn="ctr" rtl="0">
              <a:lnSpc>
                <a:spcPct val="100000"/>
              </a:lnSpc>
              <a:spcBef>
                <a:spcPts val="0"/>
              </a:spcBef>
              <a:spcAft>
                <a:spcPts val="0"/>
              </a:spcAft>
              <a:buClr>
                <a:srgbClr val="000000"/>
              </a:buClr>
              <a:buFont typeface="Arial"/>
              <a:buNone/>
              <a:defRPr sz="1500" b="0" i="0" u="none" strike="noStrike" cap="none">
                <a:solidFill>
                  <a:srgbClr val="002337"/>
                </a:solidFill>
                <a:latin typeface="Calibri"/>
                <a:ea typeface="Calibri"/>
                <a:cs typeface="Calibri"/>
                <a:sym typeface="Calibri"/>
              </a:defRPr>
            </a:lvl8pPr>
            <a:lvl9pPr marL="0" marR="0" lvl="8" indent="0" algn="ctr" rtl="0">
              <a:lnSpc>
                <a:spcPct val="100000"/>
              </a:lnSpc>
              <a:spcBef>
                <a:spcPts val="0"/>
              </a:spcBef>
              <a:spcAft>
                <a:spcPts val="0"/>
              </a:spcAft>
              <a:buClr>
                <a:srgbClr val="000000"/>
              </a:buClr>
              <a:buFont typeface="Arial"/>
              <a:buNone/>
              <a:defRPr sz="1500" b="0" i="0" u="none" strike="noStrike" cap="none">
                <a:solidFill>
                  <a:srgbClr val="002337"/>
                </a:solidFill>
                <a:latin typeface="Calibri"/>
                <a:ea typeface="Calibri"/>
                <a:cs typeface="Calibri"/>
                <a:sym typeface="Calibri"/>
              </a:defRPr>
            </a:lvl9pPr>
          </a:lstStyle>
          <a:p>
            <a:fld id="{00000000-1234-1234-1234-123412341234}" type="slidenum">
              <a:rPr lang="en-GB" b="0" i="0" smtClean="0">
                <a:latin typeface="Arial" panose="020B0604020202020204" pitchFamily="34" charset="0"/>
                <a:cs typeface="Arial" panose="020B0604020202020204" pitchFamily="34" charset="0"/>
              </a:rPr>
              <a:pPr/>
              <a:t>‹#›</a:t>
            </a:fld>
            <a:endParaRPr lang="en-GB" b="0" i="0">
              <a:latin typeface="Arial" panose="020B0604020202020204" pitchFamily="34" charset="0"/>
              <a:cs typeface="Arial" panose="020B0604020202020204" pitchFamily="34" charset="0"/>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C92B24F-8C3A-8A4F-ADC2-85324C49BF69}"/>
              </a:ext>
            </a:extLst>
          </p:cNvPr>
          <p:cNvSpPr/>
          <p:nvPr userDrawn="1"/>
        </p:nvSpPr>
        <p:spPr>
          <a:xfrm>
            <a:off x="6858000" y="4044462"/>
            <a:ext cx="5334000" cy="2813538"/>
          </a:xfrm>
          <a:prstGeom prst="rect">
            <a:avLst/>
          </a:prstGeom>
          <a:solidFill>
            <a:srgbClr val="002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4" name="Rectangle 13">
            <a:extLst>
              <a:ext uri="{FF2B5EF4-FFF2-40B4-BE49-F238E27FC236}">
                <a16:creationId xmlns:a16="http://schemas.microsoft.com/office/drawing/2014/main" id="{0E4464E7-050F-4343-ABE7-BE88C774D49A}"/>
              </a:ext>
            </a:extLst>
          </p:cNvPr>
          <p:cNvSpPr/>
          <p:nvPr userDrawn="1"/>
        </p:nvSpPr>
        <p:spPr>
          <a:xfrm>
            <a:off x="0" y="0"/>
            <a:ext cx="6858000" cy="6858000"/>
          </a:xfrm>
          <a:prstGeom prst="rect">
            <a:avLst/>
          </a:prstGeom>
          <a:solidFill>
            <a:srgbClr val="ED6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5" name="TextBox 14">
            <a:extLst>
              <a:ext uri="{FF2B5EF4-FFF2-40B4-BE49-F238E27FC236}">
                <a16:creationId xmlns:a16="http://schemas.microsoft.com/office/drawing/2014/main" id="{8B94DD57-8877-CC4E-9483-595CD9EA77E9}"/>
              </a:ext>
            </a:extLst>
          </p:cNvPr>
          <p:cNvSpPr txBox="1"/>
          <p:nvPr userDrawn="1"/>
        </p:nvSpPr>
        <p:spPr>
          <a:xfrm>
            <a:off x="683819" y="1465322"/>
            <a:ext cx="773723" cy="1969770"/>
          </a:xfrm>
          <a:prstGeom prst="rect">
            <a:avLst/>
          </a:prstGeom>
          <a:noFill/>
        </p:spPr>
        <p:txBody>
          <a:bodyPr wrap="square" rtlCol="0">
            <a:spAutoFit/>
          </a:bodyPr>
          <a:lstStyle/>
          <a:p>
            <a:r>
              <a:rPr lang="en-NL" sz="12200" b="0" i="0">
                <a:solidFill>
                  <a:srgbClr val="002235"/>
                </a:solidFill>
                <a:latin typeface="Arial" panose="020B0604020202020204" pitchFamily="34" charset="0"/>
                <a:cs typeface="Eras Medium ITC" panose="020F0502020204030204" pitchFamily="34" charset="0"/>
              </a:rPr>
              <a:t>“</a:t>
            </a:r>
          </a:p>
        </p:txBody>
      </p:sp>
      <p:sp>
        <p:nvSpPr>
          <p:cNvPr id="2" name="Title 1">
            <a:extLst>
              <a:ext uri="{FF2B5EF4-FFF2-40B4-BE49-F238E27FC236}">
                <a16:creationId xmlns:a16="http://schemas.microsoft.com/office/drawing/2014/main" id="{4385EEAF-CF83-0543-8063-7C4C6F391F48}"/>
              </a:ext>
            </a:extLst>
          </p:cNvPr>
          <p:cNvSpPr>
            <a:spLocks noGrp="1"/>
          </p:cNvSpPr>
          <p:nvPr>
            <p:ph type="title" hasCustomPrompt="1"/>
          </p:nvPr>
        </p:nvSpPr>
        <p:spPr>
          <a:xfrm>
            <a:off x="795229" y="2416405"/>
            <a:ext cx="5542071" cy="3330575"/>
          </a:xfrm>
        </p:spPr>
        <p:txBody>
          <a:bodyPr/>
          <a:lstStyle>
            <a:lvl1pPr>
              <a:defRPr b="0" i="0">
                <a:solidFill>
                  <a:schemeClr val="bg1"/>
                </a:solidFill>
                <a:latin typeface="Arial" panose="020B0604020202020204" pitchFamily="34" charset="0"/>
                <a:cs typeface="Arial" panose="020B0604020202020204" pitchFamily="34" charset="0"/>
              </a:defRPr>
            </a:lvl1pPr>
          </a:lstStyle>
          <a:p>
            <a:r>
              <a:rPr lang="en-GB"/>
              <a:t>Quote</a:t>
            </a:r>
            <a:endParaRPr lang="en-NL"/>
          </a:p>
        </p:txBody>
      </p:sp>
      <p:sp>
        <p:nvSpPr>
          <p:cNvPr id="3" name="Date Placeholder 2">
            <a:extLst>
              <a:ext uri="{FF2B5EF4-FFF2-40B4-BE49-F238E27FC236}">
                <a16:creationId xmlns:a16="http://schemas.microsoft.com/office/drawing/2014/main" id="{E149E02B-6FBD-054F-8EDF-2616BC520C5A}"/>
              </a:ext>
            </a:extLst>
          </p:cNvPr>
          <p:cNvSpPr>
            <a:spLocks noGrp="1"/>
          </p:cNvSpPr>
          <p:nvPr>
            <p:ph type="dt" idx="10"/>
          </p:nvPr>
        </p:nvSpPr>
        <p:spPr/>
        <p:txBody>
          <a:bodyPr/>
          <a:lstStyle/>
          <a:p>
            <a:endParaRPr lang="en-NL"/>
          </a:p>
        </p:txBody>
      </p:sp>
      <p:sp>
        <p:nvSpPr>
          <p:cNvPr id="4" name="Footer Placeholder 3">
            <a:extLst>
              <a:ext uri="{FF2B5EF4-FFF2-40B4-BE49-F238E27FC236}">
                <a16:creationId xmlns:a16="http://schemas.microsoft.com/office/drawing/2014/main" id="{B3F1EB53-46B1-1B45-818D-E427B084A6BC}"/>
              </a:ext>
            </a:extLst>
          </p:cNvPr>
          <p:cNvSpPr>
            <a:spLocks noGrp="1"/>
          </p:cNvSpPr>
          <p:nvPr>
            <p:ph type="ftr" idx="11"/>
          </p:nvPr>
        </p:nvSpPr>
        <p:spPr/>
        <p:txBody>
          <a:bodyPr/>
          <a:lstStyle/>
          <a:p>
            <a:endParaRPr lang="en-NL"/>
          </a:p>
        </p:txBody>
      </p:sp>
      <p:sp>
        <p:nvSpPr>
          <p:cNvPr id="5" name="Slide Number Placeholder 4">
            <a:extLst>
              <a:ext uri="{FF2B5EF4-FFF2-40B4-BE49-F238E27FC236}">
                <a16:creationId xmlns:a16="http://schemas.microsoft.com/office/drawing/2014/main" id="{969C184B-A252-A645-B11E-939F2D91847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11227660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2"/>
        <p:cNvGrpSpPr/>
        <p:nvPr/>
      </p:nvGrpSpPr>
      <p:grpSpPr>
        <a:xfrm>
          <a:off x="0" y="0"/>
          <a:ext cx="0" cy="0"/>
          <a:chOff x="0" y="0"/>
          <a:chExt cx="0" cy="0"/>
        </a:xfrm>
      </p:grpSpPr>
      <p:sp>
        <p:nvSpPr>
          <p:cNvPr id="123" name="Google Shape;123;p6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 name="Google Shape;124;p6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 name="Google Shape;125;p6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NTENT">
  <p:cSld name="CONTENT">
    <p:bg>
      <p:bgPr>
        <a:solidFill>
          <a:schemeClr val="lt1"/>
        </a:solidFill>
        <a:effectLst/>
      </p:bgPr>
    </p:bg>
    <p:spTree>
      <p:nvGrpSpPr>
        <p:cNvPr id="1" name="Shape 15"/>
        <p:cNvGrpSpPr/>
        <p:nvPr/>
      </p:nvGrpSpPr>
      <p:grpSpPr>
        <a:xfrm>
          <a:off x="0" y="0"/>
          <a:ext cx="0" cy="0"/>
          <a:chOff x="0" y="0"/>
          <a:chExt cx="0" cy="0"/>
        </a:xfrm>
      </p:grpSpPr>
      <p:sp>
        <p:nvSpPr>
          <p:cNvPr id="16" name="Google Shape;16;p40"/>
          <p:cNvSpPr txBox="1">
            <a:spLocks noGrp="1"/>
          </p:cNvSpPr>
          <p:nvPr>
            <p:ph type="body" idx="1"/>
          </p:nvPr>
        </p:nvSpPr>
        <p:spPr>
          <a:xfrm>
            <a:off x="958679" y="959077"/>
            <a:ext cx="5299075" cy="50777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0"/>
              </a:spcBef>
              <a:spcAft>
                <a:spcPts val="0"/>
              </a:spcAft>
              <a:buClr>
                <a:srgbClr val="002337"/>
              </a:buClr>
              <a:buSzPts val="3000"/>
              <a:buFont typeface="Calibri"/>
              <a:buNone/>
              <a:defRPr sz="3000" b="1" i="0">
                <a:solidFill>
                  <a:srgbClr val="002337"/>
                </a:solidFill>
                <a:latin typeface="Arial" panose="020B0604020202020204" pitchFamily="34" charset="0"/>
                <a:ea typeface="Arial" panose="020B0604020202020204" pitchFamily="34" charset="0"/>
                <a:cs typeface="Arial" panose="020B0604020202020204" pitchFamily="34" charset="0"/>
                <a:sym typeface="Calibri"/>
              </a:defRPr>
            </a:lvl1pPr>
            <a:lvl2pPr marL="914400" lvl="1" indent="-228600" algn="l">
              <a:lnSpc>
                <a:spcPct val="100000"/>
              </a:lnSpc>
              <a:spcBef>
                <a:spcPts val="500"/>
              </a:spcBef>
              <a:spcAft>
                <a:spcPts val="0"/>
              </a:spcAft>
              <a:buClr>
                <a:srgbClr val="002337"/>
              </a:buClr>
              <a:buSzPts val="3000"/>
              <a:buNone/>
              <a:defRPr sz="3000">
                <a:solidFill>
                  <a:srgbClr val="002337"/>
                </a:solidFill>
                <a:latin typeface="Calibri"/>
                <a:ea typeface="Calibri"/>
                <a:cs typeface="Calibri"/>
                <a:sym typeface="Calibri"/>
              </a:defRPr>
            </a:lvl2pPr>
            <a:lvl3pPr marL="1371600" lvl="2" indent="-228600" algn="l">
              <a:lnSpc>
                <a:spcPct val="100000"/>
              </a:lnSpc>
              <a:spcBef>
                <a:spcPts val="500"/>
              </a:spcBef>
              <a:spcAft>
                <a:spcPts val="0"/>
              </a:spcAft>
              <a:buClr>
                <a:srgbClr val="002337"/>
              </a:buClr>
              <a:buSzPts val="3000"/>
              <a:buNone/>
              <a:defRPr sz="3000">
                <a:solidFill>
                  <a:srgbClr val="002337"/>
                </a:solidFill>
                <a:latin typeface="Calibri"/>
                <a:ea typeface="Calibri"/>
                <a:cs typeface="Calibri"/>
                <a:sym typeface="Calibri"/>
              </a:defRPr>
            </a:lvl3pPr>
            <a:lvl4pPr marL="1828800" lvl="3" indent="-228600" algn="l">
              <a:lnSpc>
                <a:spcPct val="100000"/>
              </a:lnSpc>
              <a:spcBef>
                <a:spcPts val="500"/>
              </a:spcBef>
              <a:spcAft>
                <a:spcPts val="0"/>
              </a:spcAft>
              <a:buClr>
                <a:srgbClr val="002337"/>
              </a:buClr>
              <a:buSzPts val="3000"/>
              <a:buNone/>
              <a:defRPr sz="3000">
                <a:solidFill>
                  <a:srgbClr val="002337"/>
                </a:solidFill>
                <a:latin typeface="Calibri"/>
                <a:ea typeface="Calibri"/>
                <a:cs typeface="Calibri"/>
                <a:sym typeface="Calibri"/>
              </a:defRPr>
            </a:lvl4pPr>
            <a:lvl5pPr marL="2286000" lvl="4" indent="-228600" algn="l">
              <a:lnSpc>
                <a:spcPct val="100000"/>
              </a:lnSpc>
              <a:spcBef>
                <a:spcPts val="500"/>
              </a:spcBef>
              <a:spcAft>
                <a:spcPts val="0"/>
              </a:spcAft>
              <a:buClr>
                <a:srgbClr val="002337"/>
              </a:buClr>
              <a:buSzPts val="3000"/>
              <a:buNone/>
              <a:defRPr sz="3000">
                <a:solidFill>
                  <a:srgbClr val="002337"/>
                </a:solidFill>
                <a:latin typeface="Calibri"/>
                <a:ea typeface="Calibri"/>
                <a:cs typeface="Calibri"/>
                <a:sym typeface="Calibri"/>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17" name="Google Shape;17;p40"/>
          <p:cNvSpPr txBox="1">
            <a:spLocks noGrp="1"/>
          </p:cNvSpPr>
          <p:nvPr>
            <p:ph type="body" idx="2"/>
          </p:nvPr>
        </p:nvSpPr>
        <p:spPr>
          <a:xfrm>
            <a:off x="947738" y="3498851"/>
            <a:ext cx="10296525" cy="2414587"/>
          </a:xfrm>
          <a:prstGeom prst="rect">
            <a:avLst/>
          </a:prstGeom>
          <a:noFill/>
          <a:ln>
            <a:noFill/>
          </a:ln>
        </p:spPr>
        <p:txBody>
          <a:bodyPr spcFirstLastPara="1" wrap="square" lIns="91425" tIns="45700" rIns="91425" bIns="45700" anchor="b" anchorCtr="0">
            <a:normAutofit/>
          </a:bodyPr>
          <a:lstStyle>
            <a:lvl1pPr marL="457200" lvl="0" indent="-406400" algn="l">
              <a:lnSpc>
                <a:spcPct val="100000"/>
              </a:lnSpc>
              <a:spcBef>
                <a:spcPts val="0"/>
              </a:spcBef>
              <a:spcAft>
                <a:spcPts val="0"/>
              </a:spcAft>
              <a:buClr>
                <a:srgbClr val="002337"/>
              </a:buClr>
              <a:buSzPts val="2800"/>
              <a:buFont typeface="Calibri"/>
              <a:buAutoNum type="arabicPeriod"/>
              <a:defRPr>
                <a:solidFill>
                  <a:srgbClr val="002337"/>
                </a:solidFill>
                <a:latin typeface="Arial" panose="020B0604020202020204" pitchFamily="34" charset="0"/>
                <a:ea typeface="Arial" panose="020B0604020202020204" pitchFamily="34" charset="0"/>
                <a:cs typeface="Arial" panose="020B0604020202020204" pitchFamily="34" charset="0"/>
                <a:sym typeface="Arial"/>
              </a:defRPr>
            </a:lvl1pPr>
            <a:lvl2pPr marL="914400" lvl="1" indent="-342900" algn="l">
              <a:lnSpc>
                <a:spcPct val="90000"/>
              </a:lnSpc>
              <a:spcBef>
                <a:spcPts val="12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Tree>
    <p:extLst>
      <p:ext uri="{BB962C8B-B14F-4D97-AF65-F5344CB8AC3E}">
        <p14:creationId xmlns:p14="http://schemas.microsoft.com/office/powerpoint/2010/main" val="2784194688"/>
      </p:ext>
    </p:extLst>
  </p:cSld>
  <p:clrMapOvr>
    <a:masterClrMapping/>
  </p:clrMapOvr>
  <p:extLst>
    <p:ext uri="{DCECCB84-F9BA-43D5-87BE-67443E8EF086}">
      <p15:sldGuideLst xmlns:p15="http://schemas.microsoft.com/office/powerpoint/2012/main">
        <p15:guide id="1" orient="horz" pos="3725">
          <p15:clr>
            <a:srgbClr val="FBAE40"/>
          </p15:clr>
        </p15:guide>
        <p15:guide id="2" pos="597">
          <p15:clr>
            <a:srgbClr val="FBAE40"/>
          </p15:clr>
        </p15:guide>
        <p15:guide id="3" orient="horz" pos="595">
          <p15:clr>
            <a:srgbClr val="FBAE40"/>
          </p15:clr>
        </p15:guide>
        <p15:guide id="4" pos="7083">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5"/>
        <p:cNvGrpSpPr/>
        <p:nvPr/>
      </p:nvGrpSpPr>
      <p:grpSpPr>
        <a:xfrm>
          <a:off x="0" y="0"/>
          <a:ext cx="0" cy="0"/>
          <a:chOff x="0" y="0"/>
          <a:chExt cx="0" cy="0"/>
        </a:xfrm>
      </p:grpSpPr>
      <p:sp>
        <p:nvSpPr>
          <p:cNvPr id="166" name="Google Shape;166;p46"/>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7" name="Google Shape;167;p46"/>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8" name="Google Shape;168;p46"/>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7F7F7F"/>
              </a:buClr>
              <a:buSzPts val="1200"/>
              <a:buFont typeface="Lato"/>
              <a:buNone/>
              <a:defRPr sz="1200" b="0" i="0" u="none" strike="noStrike" cap="none">
                <a:solidFill>
                  <a:srgbClr val="7F7F7F"/>
                </a:solidFill>
                <a:latin typeface="Arial" panose="020B0604020202020204" pitchFamily="34" charset="0"/>
                <a:ea typeface="Arial" panose="020B0604020202020204" pitchFamily="34" charset="0"/>
                <a:cs typeface="Arial" panose="020B0604020202020204" pitchFamily="34" charset="0"/>
                <a:sym typeface="Lato"/>
              </a:defRPr>
            </a:lvl1pPr>
            <a:lvl2pPr marL="0" marR="0" lvl="1" indent="0" algn="r" rtl="0">
              <a:lnSpc>
                <a:spcPct val="100000"/>
              </a:lnSpc>
              <a:spcBef>
                <a:spcPts val="0"/>
              </a:spcBef>
              <a:spcAft>
                <a:spcPts val="0"/>
              </a:spcAft>
              <a:buClr>
                <a:srgbClr val="7F7F7F"/>
              </a:buClr>
              <a:buSzPts val="1200"/>
              <a:buFont typeface="Lato"/>
              <a:buNone/>
              <a:defRPr sz="1200" b="0" i="0" u="none" strike="noStrike" cap="none">
                <a:solidFill>
                  <a:srgbClr val="7F7F7F"/>
                </a:solidFill>
                <a:latin typeface="Lato"/>
                <a:ea typeface="Lato"/>
                <a:cs typeface="Lato"/>
                <a:sym typeface="Lato"/>
              </a:defRPr>
            </a:lvl2pPr>
            <a:lvl3pPr marL="0" marR="0" lvl="2" indent="0" algn="r" rtl="0">
              <a:lnSpc>
                <a:spcPct val="100000"/>
              </a:lnSpc>
              <a:spcBef>
                <a:spcPts val="0"/>
              </a:spcBef>
              <a:spcAft>
                <a:spcPts val="0"/>
              </a:spcAft>
              <a:buClr>
                <a:srgbClr val="7F7F7F"/>
              </a:buClr>
              <a:buSzPts val="1200"/>
              <a:buFont typeface="Lato"/>
              <a:buNone/>
              <a:defRPr sz="1200" b="0" i="0" u="none" strike="noStrike" cap="none">
                <a:solidFill>
                  <a:srgbClr val="7F7F7F"/>
                </a:solidFill>
                <a:latin typeface="Lato"/>
                <a:ea typeface="Lato"/>
                <a:cs typeface="Lato"/>
                <a:sym typeface="Lato"/>
              </a:defRPr>
            </a:lvl3pPr>
            <a:lvl4pPr marL="0" marR="0" lvl="3" indent="0" algn="r" rtl="0">
              <a:lnSpc>
                <a:spcPct val="100000"/>
              </a:lnSpc>
              <a:spcBef>
                <a:spcPts val="0"/>
              </a:spcBef>
              <a:spcAft>
                <a:spcPts val="0"/>
              </a:spcAft>
              <a:buClr>
                <a:srgbClr val="7F7F7F"/>
              </a:buClr>
              <a:buSzPts val="1200"/>
              <a:buFont typeface="Lato"/>
              <a:buNone/>
              <a:defRPr sz="1200" b="0" i="0" u="none" strike="noStrike" cap="none">
                <a:solidFill>
                  <a:srgbClr val="7F7F7F"/>
                </a:solidFill>
                <a:latin typeface="Lato"/>
                <a:ea typeface="Lato"/>
                <a:cs typeface="Lato"/>
                <a:sym typeface="Lato"/>
              </a:defRPr>
            </a:lvl4pPr>
            <a:lvl5pPr marL="0" marR="0" lvl="4" indent="0" algn="r" rtl="0">
              <a:lnSpc>
                <a:spcPct val="100000"/>
              </a:lnSpc>
              <a:spcBef>
                <a:spcPts val="0"/>
              </a:spcBef>
              <a:spcAft>
                <a:spcPts val="0"/>
              </a:spcAft>
              <a:buClr>
                <a:srgbClr val="7F7F7F"/>
              </a:buClr>
              <a:buSzPts val="1200"/>
              <a:buFont typeface="Lato"/>
              <a:buNone/>
              <a:defRPr sz="1200" b="0" i="0" u="none" strike="noStrike" cap="none">
                <a:solidFill>
                  <a:srgbClr val="7F7F7F"/>
                </a:solidFill>
                <a:latin typeface="Lato"/>
                <a:ea typeface="Lato"/>
                <a:cs typeface="Lato"/>
                <a:sym typeface="Lato"/>
              </a:defRPr>
            </a:lvl5pPr>
            <a:lvl6pPr marL="0" marR="0" lvl="5" indent="0" algn="r" rtl="0">
              <a:lnSpc>
                <a:spcPct val="100000"/>
              </a:lnSpc>
              <a:spcBef>
                <a:spcPts val="0"/>
              </a:spcBef>
              <a:spcAft>
                <a:spcPts val="0"/>
              </a:spcAft>
              <a:buClr>
                <a:srgbClr val="7F7F7F"/>
              </a:buClr>
              <a:buSzPts val="1200"/>
              <a:buFont typeface="Lato"/>
              <a:buNone/>
              <a:defRPr sz="1200" b="0" i="0" u="none" strike="noStrike" cap="none">
                <a:solidFill>
                  <a:srgbClr val="7F7F7F"/>
                </a:solidFill>
                <a:latin typeface="Lato"/>
                <a:ea typeface="Lato"/>
                <a:cs typeface="Lato"/>
                <a:sym typeface="Lato"/>
              </a:defRPr>
            </a:lvl6pPr>
            <a:lvl7pPr marL="0" marR="0" lvl="6" indent="0" algn="r" rtl="0">
              <a:lnSpc>
                <a:spcPct val="100000"/>
              </a:lnSpc>
              <a:spcBef>
                <a:spcPts val="0"/>
              </a:spcBef>
              <a:spcAft>
                <a:spcPts val="0"/>
              </a:spcAft>
              <a:buClr>
                <a:srgbClr val="7F7F7F"/>
              </a:buClr>
              <a:buSzPts val="1200"/>
              <a:buFont typeface="Lato"/>
              <a:buNone/>
              <a:defRPr sz="1200" b="0" i="0" u="none" strike="noStrike" cap="none">
                <a:solidFill>
                  <a:srgbClr val="7F7F7F"/>
                </a:solidFill>
                <a:latin typeface="Lato"/>
                <a:ea typeface="Lato"/>
                <a:cs typeface="Lato"/>
                <a:sym typeface="Lato"/>
              </a:defRPr>
            </a:lvl7pPr>
            <a:lvl8pPr marL="0" marR="0" lvl="7" indent="0" algn="r" rtl="0">
              <a:lnSpc>
                <a:spcPct val="100000"/>
              </a:lnSpc>
              <a:spcBef>
                <a:spcPts val="0"/>
              </a:spcBef>
              <a:spcAft>
                <a:spcPts val="0"/>
              </a:spcAft>
              <a:buClr>
                <a:srgbClr val="7F7F7F"/>
              </a:buClr>
              <a:buSzPts val="1200"/>
              <a:buFont typeface="Lato"/>
              <a:buNone/>
              <a:defRPr sz="1200" b="0" i="0" u="none" strike="noStrike" cap="none">
                <a:solidFill>
                  <a:srgbClr val="7F7F7F"/>
                </a:solidFill>
                <a:latin typeface="Lato"/>
                <a:ea typeface="Lato"/>
                <a:cs typeface="Lato"/>
                <a:sym typeface="Lato"/>
              </a:defRPr>
            </a:lvl8pPr>
            <a:lvl9pPr marL="0" marR="0" lvl="8" indent="0" algn="r" rtl="0">
              <a:lnSpc>
                <a:spcPct val="100000"/>
              </a:lnSpc>
              <a:spcBef>
                <a:spcPts val="0"/>
              </a:spcBef>
              <a:spcAft>
                <a:spcPts val="0"/>
              </a:spcAft>
              <a:buClr>
                <a:srgbClr val="7F7F7F"/>
              </a:buClr>
              <a:buSzPts val="1200"/>
              <a:buFont typeface="Lato"/>
              <a:buNone/>
              <a:defRPr sz="1200" b="0" i="0" u="none" strike="noStrike" cap="none">
                <a:solidFill>
                  <a:srgbClr val="7F7F7F"/>
                </a:solidFill>
                <a:latin typeface="Lato"/>
                <a:ea typeface="Lato"/>
                <a:cs typeface="Lato"/>
                <a:sym typeface="Lato"/>
              </a:defRPr>
            </a:lvl9pPr>
          </a:lstStyle>
          <a:p>
            <a:fld id="{00000000-1234-1234-1234-123412341234}" type="slidenum">
              <a:rPr lang="en-GB" smtClean="0"/>
              <a:pPr/>
              <a:t>‹#›</a:t>
            </a:fld>
            <a:endParaRPr lang="en-GB"/>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HAPTER_1,">
  <p:cSld name="CHAPTER_1,">
    <p:bg>
      <p:bgPr>
        <a:solidFill>
          <a:srgbClr val="FFE48B"/>
        </a:solidFill>
        <a:effectLst/>
      </p:bgPr>
    </p:bg>
    <p:spTree>
      <p:nvGrpSpPr>
        <p:cNvPr id="1" name="Shape 183"/>
        <p:cNvGrpSpPr/>
        <p:nvPr/>
      </p:nvGrpSpPr>
      <p:grpSpPr>
        <a:xfrm>
          <a:off x="0" y="0"/>
          <a:ext cx="0" cy="0"/>
          <a:chOff x="0" y="0"/>
          <a:chExt cx="0" cy="0"/>
        </a:xfrm>
      </p:grpSpPr>
      <p:sp>
        <p:nvSpPr>
          <p:cNvPr id="184" name="Google Shape;184;p70"/>
          <p:cNvSpPr>
            <a:spLocks noGrp="1"/>
          </p:cNvSpPr>
          <p:nvPr>
            <p:ph type="pic" idx="2"/>
          </p:nvPr>
        </p:nvSpPr>
        <p:spPr>
          <a:xfrm>
            <a:off x="0" y="0"/>
            <a:ext cx="6924675" cy="6858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85" name="Google Shape;185;p70"/>
          <p:cNvSpPr txBox="1">
            <a:spLocks noGrp="1"/>
          </p:cNvSpPr>
          <p:nvPr>
            <p:ph type="body" idx="1"/>
          </p:nvPr>
        </p:nvSpPr>
        <p:spPr>
          <a:xfrm>
            <a:off x="7391400" y="3667125"/>
            <a:ext cx="3852863" cy="2714625"/>
          </a:xfrm>
          <a:prstGeom prst="rect">
            <a:avLst/>
          </a:prstGeom>
          <a:noFill/>
          <a:ln>
            <a:noFill/>
          </a:ln>
        </p:spPr>
        <p:txBody>
          <a:bodyPr spcFirstLastPara="1" wrap="square" lIns="91425" tIns="45700" rIns="91425" bIns="45700" anchor="b" anchorCtr="0">
            <a:noAutofit/>
          </a:bodyPr>
          <a:lstStyle>
            <a:lvl1pPr marL="457200" marR="0" lvl="0" indent="-228600" algn="l" rtl="0">
              <a:lnSpc>
                <a:spcPct val="100000"/>
              </a:lnSpc>
              <a:spcBef>
                <a:spcPts val="0"/>
              </a:spcBef>
              <a:spcAft>
                <a:spcPts val="0"/>
              </a:spcAft>
              <a:buClr>
                <a:srgbClr val="002337"/>
              </a:buClr>
              <a:buSzPts val="3000"/>
              <a:buFont typeface="Arial"/>
              <a:buNone/>
              <a:defRPr sz="3000" b="0" i="0" u="none" strike="noStrike" cap="none">
                <a:solidFill>
                  <a:srgbClr val="002337"/>
                </a:solidFill>
                <a:latin typeface="Arial"/>
                <a:ea typeface="Arial"/>
                <a:cs typeface="Arial"/>
                <a:sym typeface="Arial"/>
              </a:defRPr>
            </a:lvl1pPr>
            <a:lvl2pPr marL="914400" marR="0" lvl="1" indent="-228600" algn="l" rtl="0">
              <a:lnSpc>
                <a:spcPct val="100000"/>
              </a:lnSpc>
              <a:spcBef>
                <a:spcPts val="500"/>
              </a:spcBef>
              <a:spcAft>
                <a:spcPts val="0"/>
              </a:spcAft>
              <a:buClr>
                <a:srgbClr val="002337"/>
              </a:buClr>
              <a:buSzPts val="3000"/>
              <a:buFont typeface="Arial"/>
              <a:buNone/>
              <a:defRPr sz="3000" b="0" i="0" u="none" strike="noStrike" cap="none">
                <a:solidFill>
                  <a:srgbClr val="002337"/>
                </a:solidFill>
                <a:latin typeface="Arial"/>
                <a:ea typeface="Arial"/>
                <a:cs typeface="Arial"/>
                <a:sym typeface="Arial"/>
              </a:defRPr>
            </a:lvl2pPr>
            <a:lvl3pPr marL="1371600" marR="0" lvl="2" indent="-228600" algn="l" rtl="0">
              <a:lnSpc>
                <a:spcPct val="100000"/>
              </a:lnSpc>
              <a:spcBef>
                <a:spcPts val="500"/>
              </a:spcBef>
              <a:spcAft>
                <a:spcPts val="0"/>
              </a:spcAft>
              <a:buClr>
                <a:srgbClr val="002337"/>
              </a:buClr>
              <a:buSzPts val="3000"/>
              <a:buFont typeface="Arial"/>
              <a:buNone/>
              <a:defRPr sz="3000" b="0" i="0" u="none" strike="noStrike" cap="none">
                <a:solidFill>
                  <a:srgbClr val="002337"/>
                </a:solidFill>
                <a:latin typeface="Arial"/>
                <a:ea typeface="Arial"/>
                <a:cs typeface="Arial"/>
                <a:sym typeface="Arial"/>
              </a:defRPr>
            </a:lvl3pPr>
            <a:lvl4pPr marL="1828800" marR="0" lvl="3" indent="-228600" algn="l" rtl="0">
              <a:lnSpc>
                <a:spcPct val="100000"/>
              </a:lnSpc>
              <a:spcBef>
                <a:spcPts val="500"/>
              </a:spcBef>
              <a:spcAft>
                <a:spcPts val="0"/>
              </a:spcAft>
              <a:buClr>
                <a:srgbClr val="002337"/>
              </a:buClr>
              <a:buSzPts val="3000"/>
              <a:buFont typeface="Arial"/>
              <a:buNone/>
              <a:defRPr sz="3000" b="0" i="0" u="none" strike="noStrike" cap="none">
                <a:solidFill>
                  <a:srgbClr val="002337"/>
                </a:solidFill>
                <a:latin typeface="Arial"/>
                <a:ea typeface="Arial"/>
                <a:cs typeface="Arial"/>
                <a:sym typeface="Arial"/>
              </a:defRPr>
            </a:lvl4pPr>
            <a:lvl5pPr marL="2286000" marR="0" lvl="4" indent="-228600" algn="l" rtl="0">
              <a:lnSpc>
                <a:spcPct val="100000"/>
              </a:lnSpc>
              <a:spcBef>
                <a:spcPts val="500"/>
              </a:spcBef>
              <a:spcAft>
                <a:spcPts val="0"/>
              </a:spcAft>
              <a:buClr>
                <a:srgbClr val="002337"/>
              </a:buClr>
              <a:buSzPts val="3000"/>
              <a:buFont typeface="Arial"/>
              <a:buNone/>
              <a:defRPr sz="3000" b="0" i="0" u="none" strike="noStrike" cap="none">
                <a:solidFill>
                  <a:srgbClr val="002337"/>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86" name="Google Shape;186;p70"/>
          <p:cNvSpPr txBox="1"/>
          <p:nvPr/>
        </p:nvSpPr>
        <p:spPr>
          <a:xfrm>
            <a:off x="-95250" y="7158549"/>
            <a:ext cx="7019925"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a:solidFill>
                  <a:srgbClr val="FF0000"/>
                </a:solidFill>
                <a:latin typeface="Arial"/>
                <a:ea typeface="Arial"/>
                <a:cs typeface="Arial"/>
                <a:sym typeface="Arial"/>
              </a:rPr>
              <a:t>Copy graphic element             from Slide Master</a:t>
            </a:r>
            <a:endParaRPr sz="1800">
              <a:solidFill>
                <a:srgbClr val="FF0000"/>
              </a:solidFill>
              <a:latin typeface="Arial"/>
              <a:ea typeface="Arial"/>
              <a:cs typeface="Arial"/>
              <a:sym typeface="Arial"/>
            </a:endParaRPr>
          </a:p>
        </p:txBody>
      </p:sp>
      <p:pic>
        <p:nvPicPr>
          <p:cNvPr id="187" name="Google Shape;187;p70"/>
          <p:cNvPicPr preferRelativeResize="0"/>
          <p:nvPr/>
        </p:nvPicPr>
        <p:blipFill rotWithShape="1">
          <a:blip r:embed="rId2">
            <a:alphaModFix/>
          </a:blip>
          <a:srcRect/>
          <a:stretch/>
        </p:blipFill>
        <p:spPr>
          <a:xfrm>
            <a:off x="1184" y="0"/>
            <a:ext cx="6923491" cy="6858000"/>
          </a:xfrm>
          <a:prstGeom prst="rect">
            <a:avLst/>
          </a:prstGeom>
          <a:noFill/>
          <a:ln>
            <a:noFill/>
          </a:ln>
        </p:spPr>
      </p:pic>
      <p:pic>
        <p:nvPicPr>
          <p:cNvPr id="188" name="Google Shape;188;p70"/>
          <p:cNvPicPr preferRelativeResize="0"/>
          <p:nvPr/>
        </p:nvPicPr>
        <p:blipFill rotWithShape="1">
          <a:blip r:embed="rId3">
            <a:alphaModFix/>
          </a:blip>
          <a:srcRect/>
          <a:stretch/>
        </p:blipFill>
        <p:spPr>
          <a:xfrm>
            <a:off x="3481387" y="7157476"/>
            <a:ext cx="352425" cy="352425"/>
          </a:xfrm>
          <a:prstGeom prst="rect">
            <a:avLst/>
          </a:prstGeom>
          <a:noFill/>
          <a:ln>
            <a:noFill/>
          </a:ln>
        </p:spPr>
      </p:pic>
      <p:pic>
        <p:nvPicPr>
          <p:cNvPr id="189" name="Google Shape;189;p70"/>
          <p:cNvPicPr preferRelativeResize="0"/>
          <p:nvPr/>
        </p:nvPicPr>
        <p:blipFill rotWithShape="1">
          <a:blip r:embed="rId4">
            <a:alphaModFix/>
          </a:blip>
          <a:srcRect/>
          <a:stretch/>
        </p:blipFill>
        <p:spPr>
          <a:xfrm>
            <a:off x="10139437" y="679911"/>
            <a:ext cx="1247127" cy="903519"/>
          </a:xfrm>
          <a:prstGeom prst="rect">
            <a:avLst/>
          </a:prstGeom>
          <a:noFill/>
          <a:ln>
            <a:noFill/>
          </a:ln>
        </p:spPr>
      </p:pic>
    </p:spTree>
  </p:cSld>
  <p:clrMapOvr>
    <a:masterClrMapping/>
  </p:clrMapOvr>
  <p:extLst>
    <p:ext uri="{DCECCB84-F9BA-43D5-87BE-67443E8EF086}">
      <p15:sldGuideLst xmlns:p15="http://schemas.microsoft.com/office/powerpoint/2012/main">
        <p15:guide id="1" orient="horz" pos="4020">
          <p15:clr>
            <a:srgbClr val="FBAE40"/>
          </p15:clr>
        </p15:guide>
        <p15:guide id="2" orient="horz" pos="595">
          <p15:clr>
            <a:srgbClr val="FBAE40"/>
          </p15:clr>
        </p15:guide>
        <p15:guide id="3" pos="7083">
          <p15:clr>
            <a:srgbClr val="FBAE40"/>
          </p15:clr>
        </p15:guide>
        <p15:guide id="4" pos="4362">
          <p15:clr>
            <a:srgbClr val="FBAE40"/>
          </p15:clr>
        </p15:guide>
        <p15:guide id="5" pos="4656">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HAPTER_2">
  <p:cSld name="CHAPTER_2">
    <p:bg>
      <p:bgPr>
        <a:solidFill>
          <a:srgbClr val="FFE48B"/>
        </a:solidFill>
        <a:effectLst/>
      </p:bgPr>
    </p:bg>
    <p:spTree>
      <p:nvGrpSpPr>
        <p:cNvPr id="1" name="Shape 190"/>
        <p:cNvGrpSpPr/>
        <p:nvPr/>
      </p:nvGrpSpPr>
      <p:grpSpPr>
        <a:xfrm>
          <a:off x="0" y="0"/>
          <a:ext cx="0" cy="0"/>
          <a:chOff x="0" y="0"/>
          <a:chExt cx="0" cy="0"/>
        </a:xfrm>
      </p:grpSpPr>
      <p:sp>
        <p:nvSpPr>
          <p:cNvPr id="191" name="Google Shape;191;p71"/>
          <p:cNvSpPr>
            <a:spLocks noGrp="1"/>
          </p:cNvSpPr>
          <p:nvPr>
            <p:ph type="pic" idx="2"/>
          </p:nvPr>
        </p:nvSpPr>
        <p:spPr>
          <a:xfrm>
            <a:off x="0" y="0"/>
            <a:ext cx="6924675" cy="6858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92" name="Google Shape;192;p71"/>
          <p:cNvSpPr txBox="1">
            <a:spLocks noGrp="1"/>
          </p:cNvSpPr>
          <p:nvPr>
            <p:ph type="body" idx="1"/>
          </p:nvPr>
        </p:nvSpPr>
        <p:spPr>
          <a:xfrm>
            <a:off x="7391400" y="3667125"/>
            <a:ext cx="3852863" cy="2714625"/>
          </a:xfrm>
          <a:prstGeom prst="rect">
            <a:avLst/>
          </a:prstGeom>
          <a:noFill/>
          <a:ln>
            <a:noFill/>
          </a:ln>
        </p:spPr>
        <p:txBody>
          <a:bodyPr spcFirstLastPara="1" wrap="square" lIns="91425" tIns="45700" rIns="91425" bIns="45700" anchor="b" anchorCtr="0">
            <a:noAutofit/>
          </a:bodyPr>
          <a:lstStyle>
            <a:lvl1pPr marL="457200" marR="0" lvl="0" indent="-228600" algn="l" rtl="0">
              <a:lnSpc>
                <a:spcPct val="100000"/>
              </a:lnSpc>
              <a:spcBef>
                <a:spcPts val="0"/>
              </a:spcBef>
              <a:spcAft>
                <a:spcPts val="0"/>
              </a:spcAft>
              <a:buClr>
                <a:srgbClr val="002337"/>
              </a:buClr>
              <a:buSzPts val="3000"/>
              <a:buFont typeface="Arial"/>
              <a:buNone/>
              <a:defRPr sz="3000" b="0" i="0" u="none" strike="noStrike" cap="none">
                <a:solidFill>
                  <a:srgbClr val="002337"/>
                </a:solidFill>
                <a:latin typeface="Arial"/>
                <a:ea typeface="Arial"/>
                <a:cs typeface="Arial"/>
                <a:sym typeface="Arial"/>
              </a:defRPr>
            </a:lvl1pPr>
            <a:lvl2pPr marL="914400" marR="0" lvl="1" indent="-228600" algn="l" rtl="0">
              <a:lnSpc>
                <a:spcPct val="100000"/>
              </a:lnSpc>
              <a:spcBef>
                <a:spcPts val="500"/>
              </a:spcBef>
              <a:spcAft>
                <a:spcPts val="0"/>
              </a:spcAft>
              <a:buClr>
                <a:srgbClr val="002337"/>
              </a:buClr>
              <a:buSzPts val="3000"/>
              <a:buFont typeface="Arial"/>
              <a:buNone/>
              <a:defRPr sz="3000" b="0" i="0" u="none" strike="noStrike" cap="none">
                <a:solidFill>
                  <a:srgbClr val="002337"/>
                </a:solidFill>
                <a:latin typeface="Arial"/>
                <a:ea typeface="Arial"/>
                <a:cs typeface="Arial"/>
                <a:sym typeface="Arial"/>
              </a:defRPr>
            </a:lvl2pPr>
            <a:lvl3pPr marL="1371600" marR="0" lvl="2" indent="-228600" algn="l" rtl="0">
              <a:lnSpc>
                <a:spcPct val="100000"/>
              </a:lnSpc>
              <a:spcBef>
                <a:spcPts val="500"/>
              </a:spcBef>
              <a:spcAft>
                <a:spcPts val="0"/>
              </a:spcAft>
              <a:buClr>
                <a:srgbClr val="002337"/>
              </a:buClr>
              <a:buSzPts val="3000"/>
              <a:buFont typeface="Arial"/>
              <a:buNone/>
              <a:defRPr sz="3000" b="0" i="0" u="none" strike="noStrike" cap="none">
                <a:solidFill>
                  <a:srgbClr val="002337"/>
                </a:solidFill>
                <a:latin typeface="Arial"/>
                <a:ea typeface="Arial"/>
                <a:cs typeface="Arial"/>
                <a:sym typeface="Arial"/>
              </a:defRPr>
            </a:lvl3pPr>
            <a:lvl4pPr marL="1828800" marR="0" lvl="3" indent="-228600" algn="l" rtl="0">
              <a:lnSpc>
                <a:spcPct val="100000"/>
              </a:lnSpc>
              <a:spcBef>
                <a:spcPts val="500"/>
              </a:spcBef>
              <a:spcAft>
                <a:spcPts val="0"/>
              </a:spcAft>
              <a:buClr>
                <a:srgbClr val="002337"/>
              </a:buClr>
              <a:buSzPts val="3000"/>
              <a:buFont typeface="Arial"/>
              <a:buNone/>
              <a:defRPr sz="3000" b="0" i="0" u="none" strike="noStrike" cap="none">
                <a:solidFill>
                  <a:srgbClr val="002337"/>
                </a:solidFill>
                <a:latin typeface="Arial"/>
                <a:ea typeface="Arial"/>
                <a:cs typeface="Arial"/>
                <a:sym typeface="Arial"/>
              </a:defRPr>
            </a:lvl4pPr>
            <a:lvl5pPr marL="2286000" marR="0" lvl="4" indent="-228600" algn="l" rtl="0">
              <a:lnSpc>
                <a:spcPct val="100000"/>
              </a:lnSpc>
              <a:spcBef>
                <a:spcPts val="500"/>
              </a:spcBef>
              <a:spcAft>
                <a:spcPts val="0"/>
              </a:spcAft>
              <a:buClr>
                <a:srgbClr val="002337"/>
              </a:buClr>
              <a:buSzPts val="3000"/>
              <a:buFont typeface="Arial"/>
              <a:buNone/>
              <a:defRPr sz="3000" b="0" i="0" u="none" strike="noStrike" cap="none">
                <a:solidFill>
                  <a:srgbClr val="002337"/>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93" name="Google Shape;193;p71"/>
          <p:cNvSpPr txBox="1"/>
          <p:nvPr/>
        </p:nvSpPr>
        <p:spPr>
          <a:xfrm>
            <a:off x="-95250" y="7158549"/>
            <a:ext cx="7019925"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a:solidFill>
                  <a:srgbClr val="FF0000"/>
                </a:solidFill>
                <a:latin typeface="Arial"/>
                <a:ea typeface="Arial"/>
                <a:cs typeface="Arial"/>
                <a:sym typeface="Arial"/>
              </a:rPr>
              <a:t>Copy graphic element             from Slide Master</a:t>
            </a:r>
            <a:endParaRPr sz="1800">
              <a:solidFill>
                <a:srgbClr val="FF0000"/>
              </a:solidFill>
              <a:latin typeface="Arial"/>
              <a:ea typeface="Arial"/>
              <a:cs typeface="Arial"/>
              <a:sym typeface="Arial"/>
            </a:endParaRPr>
          </a:p>
        </p:txBody>
      </p:sp>
      <p:pic>
        <p:nvPicPr>
          <p:cNvPr id="194" name="Google Shape;194;p71"/>
          <p:cNvPicPr preferRelativeResize="0"/>
          <p:nvPr/>
        </p:nvPicPr>
        <p:blipFill rotWithShape="1">
          <a:blip r:embed="rId2">
            <a:alphaModFix/>
          </a:blip>
          <a:srcRect/>
          <a:stretch/>
        </p:blipFill>
        <p:spPr>
          <a:xfrm>
            <a:off x="1184" y="0"/>
            <a:ext cx="6923491" cy="6858000"/>
          </a:xfrm>
          <a:prstGeom prst="rect">
            <a:avLst/>
          </a:prstGeom>
          <a:noFill/>
          <a:ln>
            <a:noFill/>
          </a:ln>
        </p:spPr>
      </p:pic>
      <p:pic>
        <p:nvPicPr>
          <p:cNvPr id="195" name="Google Shape;195;p71"/>
          <p:cNvPicPr preferRelativeResize="0"/>
          <p:nvPr/>
        </p:nvPicPr>
        <p:blipFill rotWithShape="1">
          <a:blip r:embed="rId3">
            <a:alphaModFix/>
          </a:blip>
          <a:srcRect/>
          <a:stretch/>
        </p:blipFill>
        <p:spPr>
          <a:xfrm>
            <a:off x="3483767" y="7157475"/>
            <a:ext cx="352425" cy="352425"/>
          </a:xfrm>
          <a:prstGeom prst="rect">
            <a:avLst/>
          </a:prstGeom>
          <a:noFill/>
          <a:ln>
            <a:noFill/>
          </a:ln>
        </p:spPr>
      </p:pic>
      <p:pic>
        <p:nvPicPr>
          <p:cNvPr id="196" name="Google Shape;196;p71"/>
          <p:cNvPicPr preferRelativeResize="0"/>
          <p:nvPr/>
        </p:nvPicPr>
        <p:blipFill rotWithShape="1">
          <a:blip r:embed="rId4">
            <a:alphaModFix/>
          </a:blip>
          <a:srcRect/>
          <a:stretch/>
        </p:blipFill>
        <p:spPr>
          <a:xfrm>
            <a:off x="10139437" y="679911"/>
            <a:ext cx="1247127" cy="903519"/>
          </a:xfrm>
          <a:prstGeom prst="rect">
            <a:avLst/>
          </a:prstGeom>
          <a:noFill/>
          <a:ln>
            <a:noFill/>
          </a:ln>
        </p:spPr>
      </p:pic>
    </p:spTree>
  </p:cSld>
  <p:clrMapOvr>
    <a:masterClrMapping/>
  </p:clrMapOvr>
  <p:extLst>
    <p:ext uri="{DCECCB84-F9BA-43D5-87BE-67443E8EF086}">
      <p15:sldGuideLst xmlns:p15="http://schemas.microsoft.com/office/powerpoint/2012/main">
        <p15:guide id="1" orient="horz" pos="4020">
          <p15:clr>
            <a:srgbClr val="FBAE40"/>
          </p15:clr>
        </p15:guide>
        <p15:guide id="2" orient="horz" pos="595">
          <p15:clr>
            <a:srgbClr val="FBAE40"/>
          </p15:clr>
        </p15:guide>
        <p15:guide id="3" pos="7083">
          <p15:clr>
            <a:srgbClr val="FBAE40"/>
          </p15:clr>
        </p15:guide>
        <p15:guide id="4" pos="4362">
          <p15:clr>
            <a:srgbClr val="FBAE40"/>
          </p15:clr>
        </p15:guide>
        <p15:guide id="5" pos="4656">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EXT_2 components_1">
  <p:cSld name="TEXT_2 components_1">
    <p:bg>
      <p:bgPr>
        <a:solidFill>
          <a:schemeClr val="lt1"/>
        </a:solidFill>
        <a:effectLst/>
      </p:bgPr>
    </p:bg>
    <p:spTree>
      <p:nvGrpSpPr>
        <p:cNvPr id="1" name="Shape 197"/>
        <p:cNvGrpSpPr/>
        <p:nvPr/>
      </p:nvGrpSpPr>
      <p:grpSpPr>
        <a:xfrm>
          <a:off x="0" y="0"/>
          <a:ext cx="0" cy="0"/>
          <a:chOff x="0" y="0"/>
          <a:chExt cx="0" cy="0"/>
        </a:xfrm>
      </p:grpSpPr>
      <p:sp>
        <p:nvSpPr>
          <p:cNvPr id="198" name="Google Shape;198;p72"/>
          <p:cNvSpPr/>
          <p:nvPr/>
        </p:nvSpPr>
        <p:spPr>
          <a:xfrm rot="5400000">
            <a:off x="-381000" y="381000"/>
            <a:ext cx="6858000" cy="6096000"/>
          </a:xfrm>
          <a:prstGeom prst="rect">
            <a:avLst/>
          </a:prstGeom>
          <a:solidFill>
            <a:schemeClr val="bg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99" name="Google Shape;199;p72"/>
          <p:cNvSpPr txBox="1">
            <a:spLocks noGrp="1"/>
          </p:cNvSpPr>
          <p:nvPr>
            <p:ph type="body" idx="1"/>
          </p:nvPr>
        </p:nvSpPr>
        <p:spPr>
          <a:xfrm>
            <a:off x="958680" y="959077"/>
            <a:ext cx="4212262" cy="50777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2337"/>
              </a:buClr>
              <a:buSzPts val="3000"/>
              <a:buFont typeface="Arial"/>
              <a:buNone/>
              <a:defRPr sz="3000" b="0" i="0" u="none" strike="noStrike" cap="none">
                <a:solidFill>
                  <a:schemeClr val="bg1"/>
                </a:solidFill>
                <a:latin typeface="Arial"/>
                <a:ea typeface="Arial"/>
                <a:cs typeface="Arial"/>
                <a:sym typeface="Arial"/>
              </a:defRPr>
            </a:lvl1pPr>
            <a:lvl2pPr marL="914400" marR="0" lvl="1" indent="-228600" algn="l" rtl="0">
              <a:lnSpc>
                <a:spcPct val="100000"/>
              </a:lnSpc>
              <a:spcBef>
                <a:spcPts val="500"/>
              </a:spcBef>
              <a:spcAft>
                <a:spcPts val="0"/>
              </a:spcAft>
              <a:buClr>
                <a:srgbClr val="002337"/>
              </a:buClr>
              <a:buSzPts val="3000"/>
              <a:buFont typeface="Arial"/>
              <a:buNone/>
              <a:defRPr sz="3000" b="0" i="0" u="none" strike="noStrike" cap="none">
                <a:solidFill>
                  <a:srgbClr val="002337"/>
                </a:solidFill>
                <a:latin typeface="Arial"/>
                <a:ea typeface="Arial"/>
                <a:cs typeface="Arial"/>
                <a:sym typeface="Arial"/>
              </a:defRPr>
            </a:lvl2pPr>
            <a:lvl3pPr marL="1371600" marR="0" lvl="2" indent="-228600" algn="l" rtl="0">
              <a:lnSpc>
                <a:spcPct val="100000"/>
              </a:lnSpc>
              <a:spcBef>
                <a:spcPts val="500"/>
              </a:spcBef>
              <a:spcAft>
                <a:spcPts val="0"/>
              </a:spcAft>
              <a:buClr>
                <a:srgbClr val="002337"/>
              </a:buClr>
              <a:buSzPts val="3000"/>
              <a:buFont typeface="Arial"/>
              <a:buNone/>
              <a:defRPr sz="3000" b="0" i="0" u="none" strike="noStrike" cap="none">
                <a:solidFill>
                  <a:srgbClr val="002337"/>
                </a:solidFill>
                <a:latin typeface="Arial"/>
                <a:ea typeface="Arial"/>
                <a:cs typeface="Arial"/>
                <a:sym typeface="Arial"/>
              </a:defRPr>
            </a:lvl3pPr>
            <a:lvl4pPr marL="1828800" marR="0" lvl="3" indent="-228600" algn="l" rtl="0">
              <a:lnSpc>
                <a:spcPct val="100000"/>
              </a:lnSpc>
              <a:spcBef>
                <a:spcPts val="500"/>
              </a:spcBef>
              <a:spcAft>
                <a:spcPts val="0"/>
              </a:spcAft>
              <a:buClr>
                <a:srgbClr val="002337"/>
              </a:buClr>
              <a:buSzPts val="3000"/>
              <a:buFont typeface="Arial"/>
              <a:buNone/>
              <a:defRPr sz="3000" b="0" i="0" u="none" strike="noStrike" cap="none">
                <a:solidFill>
                  <a:srgbClr val="002337"/>
                </a:solidFill>
                <a:latin typeface="Arial"/>
                <a:ea typeface="Arial"/>
                <a:cs typeface="Arial"/>
                <a:sym typeface="Arial"/>
              </a:defRPr>
            </a:lvl4pPr>
            <a:lvl5pPr marL="2286000" marR="0" lvl="4" indent="-228600" algn="l" rtl="0">
              <a:lnSpc>
                <a:spcPct val="100000"/>
              </a:lnSpc>
              <a:spcBef>
                <a:spcPts val="500"/>
              </a:spcBef>
              <a:spcAft>
                <a:spcPts val="0"/>
              </a:spcAft>
              <a:buClr>
                <a:srgbClr val="002337"/>
              </a:buClr>
              <a:buSzPts val="3000"/>
              <a:buFont typeface="Arial"/>
              <a:buNone/>
              <a:defRPr sz="3000" b="0" i="0" u="none" strike="noStrike" cap="none">
                <a:solidFill>
                  <a:srgbClr val="002337"/>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00" name="Google Shape;200;p72"/>
          <p:cNvSpPr txBox="1">
            <a:spLocks noGrp="1"/>
          </p:cNvSpPr>
          <p:nvPr>
            <p:ph type="body" idx="2"/>
          </p:nvPr>
        </p:nvSpPr>
        <p:spPr>
          <a:xfrm>
            <a:off x="958679" y="2913743"/>
            <a:ext cx="4212262" cy="2985180"/>
          </a:xfrm>
          <a:prstGeom prst="rect">
            <a:avLst/>
          </a:prstGeom>
          <a:noFill/>
          <a:ln>
            <a:noFill/>
          </a:ln>
        </p:spPr>
        <p:txBody>
          <a:bodyPr spcFirstLastPara="1" wrap="square" lIns="91425" tIns="45700" rIns="91425" bIns="45700" anchor="b" anchorCtr="0">
            <a:noAutofit/>
          </a:bodyPr>
          <a:lstStyle>
            <a:lvl1pPr marL="457200" marR="0" lvl="0" indent="-228600" algn="l" rtl="0">
              <a:lnSpc>
                <a:spcPct val="100000"/>
              </a:lnSpc>
              <a:spcBef>
                <a:spcPts val="0"/>
              </a:spcBef>
              <a:spcAft>
                <a:spcPts val="0"/>
              </a:spcAft>
              <a:buClr>
                <a:srgbClr val="002337"/>
              </a:buClr>
              <a:buSzPts val="1500"/>
              <a:buFont typeface="Arial"/>
              <a:buNone/>
              <a:defRPr sz="1500" b="0" i="0" u="none" strike="noStrike" cap="none">
                <a:solidFill>
                  <a:schemeClr val="bg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01" name="Google Shape;201;p72"/>
          <p:cNvSpPr txBox="1">
            <a:spLocks noGrp="1"/>
          </p:cNvSpPr>
          <p:nvPr>
            <p:ph type="body" idx="3"/>
          </p:nvPr>
        </p:nvSpPr>
        <p:spPr>
          <a:xfrm>
            <a:off x="6996114" y="959077"/>
            <a:ext cx="4248150" cy="50777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2337"/>
              </a:buClr>
              <a:buSzPts val="3000"/>
              <a:buFont typeface="Arial"/>
              <a:buNone/>
              <a:defRPr sz="3000" b="0" i="0" u="none" strike="noStrike" cap="none">
                <a:solidFill>
                  <a:srgbClr val="002337"/>
                </a:solidFill>
                <a:latin typeface="Arial"/>
                <a:ea typeface="Arial"/>
                <a:cs typeface="Arial"/>
                <a:sym typeface="Arial"/>
              </a:defRPr>
            </a:lvl1pPr>
            <a:lvl2pPr marL="914400" marR="0" lvl="1" indent="-228600" algn="l" rtl="0">
              <a:lnSpc>
                <a:spcPct val="100000"/>
              </a:lnSpc>
              <a:spcBef>
                <a:spcPts val="500"/>
              </a:spcBef>
              <a:spcAft>
                <a:spcPts val="0"/>
              </a:spcAft>
              <a:buClr>
                <a:srgbClr val="002337"/>
              </a:buClr>
              <a:buSzPts val="3000"/>
              <a:buFont typeface="Arial"/>
              <a:buNone/>
              <a:defRPr sz="3000" b="0" i="0" u="none" strike="noStrike" cap="none">
                <a:solidFill>
                  <a:srgbClr val="002337"/>
                </a:solidFill>
                <a:latin typeface="Arial"/>
                <a:ea typeface="Arial"/>
                <a:cs typeface="Arial"/>
                <a:sym typeface="Arial"/>
              </a:defRPr>
            </a:lvl2pPr>
            <a:lvl3pPr marL="1371600" marR="0" lvl="2" indent="-228600" algn="l" rtl="0">
              <a:lnSpc>
                <a:spcPct val="100000"/>
              </a:lnSpc>
              <a:spcBef>
                <a:spcPts val="500"/>
              </a:spcBef>
              <a:spcAft>
                <a:spcPts val="0"/>
              </a:spcAft>
              <a:buClr>
                <a:srgbClr val="002337"/>
              </a:buClr>
              <a:buSzPts val="3000"/>
              <a:buFont typeface="Arial"/>
              <a:buNone/>
              <a:defRPr sz="3000" b="0" i="0" u="none" strike="noStrike" cap="none">
                <a:solidFill>
                  <a:srgbClr val="002337"/>
                </a:solidFill>
                <a:latin typeface="Arial"/>
                <a:ea typeface="Arial"/>
                <a:cs typeface="Arial"/>
                <a:sym typeface="Arial"/>
              </a:defRPr>
            </a:lvl3pPr>
            <a:lvl4pPr marL="1828800" marR="0" lvl="3" indent="-228600" algn="l" rtl="0">
              <a:lnSpc>
                <a:spcPct val="100000"/>
              </a:lnSpc>
              <a:spcBef>
                <a:spcPts val="500"/>
              </a:spcBef>
              <a:spcAft>
                <a:spcPts val="0"/>
              </a:spcAft>
              <a:buClr>
                <a:srgbClr val="002337"/>
              </a:buClr>
              <a:buSzPts val="3000"/>
              <a:buFont typeface="Arial"/>
              <a:buNone/>
              <a:defRPr sz="3000" b="0" i="0" u="none" strike="noStrike" cap="none">
                <a:solidFill>
                  <a:srgbClr val="002337"/>
                </a:solidFill>
                <a:latin typeface="Arial"/>
                <a:ea typeface="Arial"/>
                <a:cs typeface="Arial"/>
                <a:sym typeface="Arial"/>
              </a:defRPr>
            </a:lvl4pPr>
            <a:lvl5pPr marL="2286000" marR="0" lvl="4" indent="-228600" algn="l" rtl="0">
              <a:lnSpc>
                <a:spcPct val="100000"/>
              </a:lnSpc>
              <a:spcBef>
                <a:spcPts val="500"/>
              </a:spcBef>
              <a:spcAft>
                <a:spcPts val="0"/>
              </a:spcAft>
              <a:buClr>
                <a:srgbClr val="002337"/>
              </a:buClr>
              <a:buSzPts val="3000"/>
              <a:buFont typeface="Arial"/>
              <a:buNone/>
              <a:defRPr sz="3000" b="0" i="0" u="none" strike="noStrike" cap="none">
                <a:solidFill>
                  <a:srgbClr val="002337"/>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202" name="Google Shape;202;p72"/>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1600502" y="6290097"/>
            <a:ext cx="330024" cy="326166"/>
          </a:xfrm>
          <a:prstGeom prst="rect">
            <a:avLst/>
          </a:prstGeom>
          <a:noFill/>
          <a:ln>
            <a:noFill/>
          </a:ln>
        </p:spPr>
      </p:pic>
      <p:sp>
        <p:nvSpPr>
          <p:cNvPr id="203" name="Google Shape;203;p72"/>
          <p:cNvSpPr txBox="1">
            <a:spLocks noGrp="1"/>
          </p:cNvSpPr>
          <p:nvPr>
            <p:ph type="sldNum" idx="12"/>
          </p:nvPr>
        </p:nvSpPr>
        <p:spPr>
          <a:xfrm>
            <a:off x="11506751" y="6210209"/>
            <a:ext cx="517525" cy="365125"/>
          </a:xfrm>
          <a:prstGeom prst="rect">
            <a:avLst/>
          </a:prstGeom>
          <a:noFill/>
          <a:ln>
            <a:noFill/>
          </a:ln>
        </p:spPr>
        <p:txBody>
          <a:bodyPr spcFirstLastPara="1" wrap="square" lIns="91425" tIns="45700" rIns="91425" bIns="45700" anchor="t" anchorCtr="0">
            <a:noAutofit/>
          </a:bodyPr>
          <a:lstStyle>
            <a:lvl1pPr marL="0" marR="0" lvl="0" indent="0" algn="ctr" rtl="0">
              <a:spcBef>
                <a:spcPts val="0"/>
              </a:spcBef>
              <a:buNone/>
              <a:defRPr sz="1500">
                <a:solidFill>
                  <a:srgbClr val="002337"/>
                </a:solidFill>
                <a:latin typeface="Arial"/>
                <a:ea typeface="Arial"/>
                <a:cs typeface="Arial"/>
                <a:sym typeface="Arial"/>
              </a:defRPr>
            </a:lvl1pPr>
            <a:lvl2pPr marL="0" marR="0" lvl="1" indent="0" algn="ctr" rtl="0">
              <a:spcBef>
                <a:spcPts val="0"/>
              </a:spcBef>
              <a:buNone/>
              <a:defRPr sz="1500">
                <a:solidFill>
                  <a:srgbClr val="002337"/>
                </a:solidFill>
                <a:latin typeface="Arial"/>
                <a:ea typeface="Arial"/>
                <a:cs typeface="Arial"/>
                <a:sym typeface="Arial"/>
              </a:defRPr>
            </a:lvl2pPr>
            <a:lvl3pPr marL="0" marR="0" lvl="2" indent="0" algn="ctr" rtl="0">
              <a:spcBef>
                <a:spcPts val="0"/>
              </a:spcBef>
              <a:buNone/>
              <a:defRPr sz="1500">
                <a:solidFill>
                  <a:srgbClr val="002337"/>
                </a:solidFill>
                <a:latin typeface="Arial"/>
                <a:ea typeface="Arial"/>
                <a:cs typeface="Arial"/>
                <a:sym typeface="Arial"/>
              </a:defRPr>
            </a:lvl3pPr>
            <a:lvl4pPr marL="0" marR="0" lvl="3" indent="0" algn="ctr" rtl="0">
              <a:spcBef>
                <a:spcPts val="0"/>
              </a:spcBef>
              <a:buNone/>
              <a:defRPr sz="1500">
                <a:solidFill>
                  <a:srgbClr val="002337"/>
                </a:solidFill>
                <a:latin typeface="Arial"/>
                <a:ea typeface="Arial"/>
                <a:cs typeface="Arial"/>
                <a:sym typeface="Arial"/>
              </a:defRPr>
            </a:lvl4pPr>
            <a:lvl5pPr marL="0" marR="0" lvl="4" indent="0" algn="ctr" rtl="0">
              <a:spcBef>
                <a:spcPts val="0"/>
              </a:spcBef>
              <a:buNone/>
              <a:defRPr sz="1500">
                <a:solidFill>
                  <a:srgbClr val="002337"/>
                </a:solidFill>
                <a:latin typeface="Arial"/>
                <a:ea typeface="Arial"/>
                <a:cs typeface="Arial"/>
                <a:sym typeface="Arial"/>
              </a:defRPr>
            </a:lvl5pPr>
            <a:lvl6pPr marL="0" marR="0" lvl="5" indent="0" algn="ctr" rtl="0">
              <a:spcBef>
                <a:spcPts val="0"/>
              </a:spcBef>
              <a:buNone/>
              <a:defRPr sz="1500">
                <a:solidFill>
                  <a:srgbClr val="002337"/>
                </a:solidFill>
                <a:latin typeface="Arial"/>
                <a:ea typeface="Arial"/>
                <a:cs typeface="Arial"/>
                <a:sym typeface="Arial"/>
              </a:defRPr>
            </a:lvl6pPr>
            <a:lvl7pPr marL="0" marR="0" lvl="6" indent="0" algn="ctr" rtl="0">
              <a:spcBef>
                <a:spcPts val="0"/>
              </a:spcBef>
              <a:buNone/>
              <a:defRPr sz="1500">
                <a:solidFill>
                  <a:srgbClr val="002337"/>
                </a:solidFill>
                <a:latin typeface="Arial"/>
                <a:ea typeface="Arial"/>
                <a:cs typeface="Arial"/>
                <a:sym typeface="Arial"/>
              </a:defRPr>
            </a:lvl7pPr>
            <a:lvl8pPr marL="0" marR="0" lvl="7" indent="0" algn="ctr" rtl="0">
              <a:spcBef>
                <a:spcPts val="0"/>
              </a:spcBef>
              <a:buNone/>
              <a:defRPr sz="1500">
                <a:solidFill>
                  <a:srgbClr val="002337"/>
                </a:solidFill>
                <a:latin typeface="Arial"/>
                <a:ea typeface="Arial"/>
                <a:cs typeface="Arial"/>
                <a:sym typeface="Arial"/>
              </a:defRPr>
            </a:lvl8pPr>
            <a:lvl9pPr marL="0" marR="0" lvl="8" indent="0" algn="ctr" rtl="0">
              <a:spcBef>
                <a:spcPts val="0"/>
              </a:spcBef>
              <a:buNone/>
              <a:defRPr sz="1500">
                <a:solidFill>
                  <a:srgbClr val="002337"/>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GB"/>
              <a:t>‹#›</a:t>
            </a:fld>
            <a:endParaRPr/>
          </a:p>
        </p:txBody>
      </p:sp>
      <p:sp>
        <p:nvSpPr>
          <p:cNvPr id="204" name="Google Shape;204;p72"/>
          <p:cNvSpPr txBox="1">
            <a:spLocks noGrp="1"/>
          </p:cNvSpPr>
          <p:nvPr>
            <p:ph type="body" idx="4"/>
          </p:nvPr>
        </p:nvSpPr>
        <p:spPr>
          <a:xfrm>
            <a:off x="7018792" y="2933701"/>
            <a:ext cx="4214530" cy="2979737"/>
          </a:xfrm>
          <a:prstGeom prst="rect">
            <a:avLst/>
          </a:prstGeom>
          <a:noFill/>
          <a:ln>
            <a:noFill/>
          </a:ln>
        </p:spPr>
        <p:txBody>
          <a:bodyPr spcFirstLastPara="1" wrap="square" lIns="91425" tIns="45700" rIns="91425" bIns="45700" anchor="b" anchorCtr="0">
            <a:noAutofit/>
          </a:bodyPr>
          <a:lstStyle>
            <a:lvl1pPr marL="457200" marR="0" lvl="0" indent="-228600" algn="l" rtl="0">
              <a:lnSpc>
                <a:spcPct val="100000"/>
              </a:lnSpc>
              <a:spcBef>
                <a:spcPts val="0"/>
              </a:spcBef>
              <a:spcAft>
                <a:spcPts val="0"/>
              </a:spcAft>
              <a:buClr>
                <a:srgbClr val="002337"/>
              </a:buClr>
              <a:buSzPts val="1500"/>
              <a:buFont typeface="Arial"/>
              <a:buNone/>
              <a:defRPr sz="1500" b="0" i="0" u="none" strike="noStrike" cap="none">
                <a:solidFill>
                  <a:srgbClr val="002337"/>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orient="horz" pos="3725">
          <p15:clr>
            <a:srgbClr val="FBAE40"/>
          </p15:clr>
        </p15:guide>
        <p15:guide id="2" pos="597">
          <p15:clr>
            <a:srgbClr val="FBAE40"/>
          </p15:clr>
        </p15:guide>
        <p15:guide id="3" orient="horz" pos="595">
          <p15:clr>
            <a:srgbClr val="FBAE40"/>
          </p15:clr>
        </p15:guide>
        <p15:guide id="4" pos="3840">
          <p15:clr>
            <a:srgbClr val="FBAE40"/>
          </p15:clr>
        </p15:guide>
        <p15:guide id="5" pos="3273">
          <p15:clr>
            <a:srgbClr val="FBAE40"/>
          </p15:clr>
        </p15:guide>
        <p15:guide id="6" pos="7083">
          <p15:clr>
            <a:srgbClr val="FBAE40"/>
          </p15:clr>
        </p15:guide>
        <p15:guide id="7" pos="4407">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BB0DB9E-DF9B-1949-9832-338C18061672}"/>
              </a:ext>
            </a:extLst>
          </p:cNvPr>
          <p:cNvSpPr>
            <a:spLocks noGrp="1"/>
          </p:cNvSpPr>
          <p:nvPr>
            <p:ph type="dt" idx="10"/>
          </p:nvPr>
        </p:nvSpPr>
        <p:spPr/>
        <p:txBody>
          <a:bodyPr/>
          <a:lstStyle/>
          <a:p>
            <a:endParaRPr lang="en-NL"/>
          </a:p>
        </p:txBody>
      </p:sp>
      <p:sp>
        <p:nvSpPr>
          <p:cNvPr id="4" name="Footer Placeholder 3">
            <a:extLst>
              <a:ext uri="{FF2B5EF4-FFF2-40B4-BE49-F238E27FC236}">
                <a16:creationId xmlns:a16="http://schemas.microsoft.com/office/drawing/2014/main" id="{FC33DA7B-B511-BB4F-AF43-4FF46EF6F458}"/>
              </a:ext>
            </a:extLst>
          </p:cNvPr>
          <p:cNvSpPr>
            <a:spLocks noGrp="1"/>
          </p:cNvSpPr>
          <p:nvPr>
            <p:ph type="ftr" idx="11"/>
          </p:nvPr>
        </p:nvSpPr>
        <p:spPr/>
        <p:txBody>
          <a:bodyPr/>
          <a:lstStyle/>
          <a:p>
            <a:endParaRPr lang="en-NL"/>
          </a:p>
        </p:txBody>
      </p:sp>
      <p:sp>
        <p:nvSpPr>
          <p:cNvPr id="5" name="Slide Number Placeholder 4">
            <a:extLst>
              <a:ext uri="{FF2B5EF4-FFF2-40B4-BE49-F238E27FC236}">
                <a16:creationId xmlns:a16="http://schemas.microsoft.com/office/drawing/2014/main" id="{BDEAE569-6789-7A4C-94B0-CB31A698B3A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pic>
        <p:nvPicPr>
          <p:cNvPr id="6" name="Picture 5" descr="Shape&#10;&#10;Description automatically generated with medium confidence">
            <a:extLst>
              <a:ext uri="{FF2B5EF4-FFF2-40B4-BE49-F238E27FC236}">
                <a16:creationId xmlns:a16="http://schemas.microsoft.com/office/drawing/2014/main" id="{4C97DFE3-947A-0141-9222-29EE1B9835B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6095999" cy="6858296"/>
          </a:xfrm>
          <a:prstGeom prst="rect">
            <a:avLst/>
          </a:prstGeom>
        </p:spPr>
      </p:pic>
      <p:sp>
        <p:nvSpPr>
          <p:cNvPr id="7" name="Rectangle 6">
            <a:extLst>
              <a:ext uri="{FF2B5EF4-FFF2-40B4-BE49-F238E27FC236}">
                <a16:creationId xmlns:a16="http://schemas.microsoft.com/office/drawing/2014/main" id="{2DC4F695-A54A-B845-B38D-A3FE0DD0D183}"/>
              </a:ext>
            </a:extLst>
          </p:cNvPr>
          <p:cNvSpPr/>
          <p:nvPr userDrawn="1"/>
        </p:nvSpPr>
        <p:spPr>
          <a:xfrm>
            <a:off x="6096000" y="0"/>
            <a:ext cx="6096000" cy="6858000"/>
          </a:xfrm>
          <a:prstGeom prst="rect">
            <a:avLst/>
          </a:prstGeom>
          <a:solidFill>
            <a:srgbClr val="002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Tree>
    <p:extLst>
      <p:ext uri="{BB962C8B-B14F-4D97-AF65-F5344CB8AC3E}">
        <p14:creationId xmlns:p14="http://schemas.microsoft.com/office/powerpoint/2010/main" val="21528545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EXT_2 components_2">
  <p:cSld name="TEXT_2 components_2">
    <p:bg>
      <p:bgPr>
        <a:solidFill>
          <a:schemeClr val="lt1"/>
        </a:solidFill>
        <a:effectLst/>
      </p:bgPr>
    </p:bg>
    <p:spTree>
      <p:nvGrpSpPr>
        <p:cNvPr id="1" name="Shape 205"/>
        <p:cNvGrpSpPr/>
        <p:nvPr/>
      </p:nvGrpSpPr>
      <p:grpSpPr>
        <a:xfrm>
          <a:off x="0" y="0"/>
          <a:ext cx="0" cy="0"/>
          <a:chOff x="0" y="0"/>
          <a:chExt cx="0" cy="0"/>
        </a:xfrm>
      </p:grpSpPr>
      <p:sp>
        <p:nvSpPr>
          <p:cNvPr id="206" name="Google Shape;206;p73"/>
          <p:cNvSpPr/>
          <p:nvPr/>
        </p:nvSpPr>
        <p:spPr>
          <a:xfrm rot="5400000">
            <a:off x="5715000" y="381000"/>
            <a:ext cx="6858000" cy="6096000"/>
          </a:xfrm>
          <a:prstGeom prst="rect">
            <a:avLst/>
          </a:prstGeom>
          <a:solidFill>
            <a:schemeClr val="bg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bg1"/>
              </a:solidFill>
              <a:latin typeface="Arial"/>
              <a:ea typeface="Arial"/>
              <a:cs typeface="Arial"/>
              <a:sym typeface="Arial"/>
            </a:endParaRPr>
          </a:p>
        </p:txBody>
      </p:sp>
      <p:sp>
        <p:nvSpPr>
          <p:cNvPr id="207" name="Google Shape;207;p73"/>
          <p:cNvSpPr txBox="1">
            <a:spLocks noGrp="1"/>
          </p:cNvSpPr>
          <p:nvPr>
            <p:ph type="body" idx="1"/>
          </p:nvPr>
        </p:nvSpPr>
        <p:spPr>
          <a:xfrm>
            <a:off x="958680" y="959077"/>
            <a:ext cx="4212262" cy="50777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2337"/>
              </a:buClr>
              <a:buSzPts val="3000"/>
              <a:buFont typeface="Arial"/>
              <a:buNone/>
              <a:defRPr sz="3000" b="0" i="0" u="none" strike="noStrike" cap="none">
                <a:solidFill>
                  <a:srgbClr val="002337"/>
                </a:solidFill>
                <a:latin typeface="Arial"/>
                <a:ea typeface="Arial"/>
                <a:cs typeface="Arial"/>
                <a:sym typeface="Arial"/>
              </a:defRPr>
            </a:lvl1pPr>
            <a:lvl2pPr marL="914400" marR="0" lvl="1" indent="-228600" algn="l" rtl="0">
              <a:lnSpc>
                <a:spcPct val="100000"/>
              </a:lnSpc>
              <a:spcBef>
                <a:spcPts val="500"/>
              </a:spcBef>
              <a:spcAft>
                <a:spcPts val="0"/>
              </a:spcAft>
              <a:buClr>
                <a:srgbClr val="002337"/>
              </a:buClr>
              <a:buSzPts val="3000"/>
              <a:buFont typeface="Arial"/>
              <a:buNone/>
              <a:defRPr sz="3000" b="0" i="0" u="none" strike="noStrike" cap="none">
                <a:solidFill>
                  <a:srgbClr val="002337"/>
                </a:solidFill>
                <a:latin typeface="Arial"/>
                <a:ea typeface="Arial"/>
                <a:cs typeface="Arial"/>
                <a:sym typeface="Arial"/>
              </a:defRPr>
            </a:lvl2pPr>
            <a:lvl3pPr marL="1371600" marR="0" lvl="2" indent="-228600" algn="l" rtl="0">
              <a:lnSpc>
                <a:spcPct val="100000"/>
              </a:lnSpc>
              <a:spcBef>
                <a:spcPts val="500"/>
              </a:spcBef>
              <a:spcAft>
                <a:spcPts val="0"/>
              </a:spcAft>
              <a:buClr>
                <a:srgbClr val="002337"/>
              </a:buClr>
              <a:buSzPts val="3000"/>
              <a:buFont typeface="Arial"/>
              <a:buNone/>
              <a:defRPr sz="3000" b="0" i="0" u="none" strike="noStrike" cap="none">
                <a:solidFill>
                  <a:srgbClr val="002337"/>
                </a:solidFill>
                <a:latin typeface="Arial"/>
                <a:ea typeface="Arial"/>
                <a:cs typeface="Arial"/>
                <a:sym typeface="Arial"/>
              </a:defRPr>
            </a:lvl3pPr>
            <a:lvl4pPr marL="1828800" marR="0" lvl="3" indent="-228600" algn="l" rtl="0">
              <a:lnSpc>
                <a:spcPct val="100000"/>
              </a:lnSpc>
              <a:spcBef>
                <a:spcPts val="500"/>
              </a:spcBef>
              <a:spcAft>
                <a:spcPts val="0"/>
              </a:spcAft>
              <a:buClr>
                <a:srgbClr val="002337"/>
              </a:buClr>
              <a:buSzPts val="3000"/>
              <a:buFont typeface="Arial"/>
              <a:buNone/>
              <a:defRPr sz="3000" b="0" i="0" u="none" strike="noStrike" cap="none">
                <a:solidFill>
                  <a:srgbClr val="002337"/>
                </a:solidFill>
                <a:latin typeface="Arial"/>
                <a:ea typeface="Arial"/>
                <a:cs typeface="Arial"/>
                <a:sym typeface="Arial"/>
              </a:defRPr>
            </a:lvl4pPr>
            <a:lvl5pPr marL="2286000" marR="0" lvl="4" indent="-228600" algn="l" rtl="0">
              <a:lnSpc>
                <a:spcPct val="100000"/>
              </a:lnSpc>
              <a:spcBef>
                <a:spcPts val="500"/>
              </a:spcBef>
              <a:spcAft>
                <a:spcPts val="0"/>
              </a:spcAft>
              <a:buClr>
                <a:srgbClr val="002337"/>
              </a:buClr>
              <a:buSzPts val="3000"/>
              <a:buFont typeface="Arial"/>
              <a:buNone/>
              <a:defRPr sz="3000" b="0" i="0" u="none" strike="noStrike" cap="none">
                <a:solidFill>
                  <a:srgbClr val="002337"/>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08" name="Google Shape;208;p73"/>
          <p:cNvSpPr txBox="1">
            <a:spLocks noGrp="1"/>
          </p:cNvSpPr>
          <p:nvPr>
            <p:ph type="body" idx="2"/>
          </p:nvPr>
        </p:nvSpPr>
        <p:spPr>
          <a:xfrm>
            <a:off x="958679" y="2913743"/>
            <a:ext cx="4212262" cy="2985180"/>
          </a:xfrm>
          <a:prstGeom prst="rect">
            <a:avLst/>
          </a:prstGeom>
          <a:noFill/>
          <a:ln>
            <a:noFill/>
          </a:ln>
        </p:spPr>
        <p:txBody>
          <a:bodyPr spcFirstLastPara="1" wrap="square" lIns="91425" tIns="45700" rIns="91425" bIns="45700" anchor="b" anchorCtr="0">
            <a:noAutofit/>
          </a:bodyPr>
          <a:lstStyle>
            <a:lvl1pPr marL="457200" marR="0" lvl="0" indent="-228600" algn="l" rtl="0">
              <a:lnSpc>
                <a:spcPct val="100000"/>
              </a:lnSpc>
              <a:spcBef>
                <a:spcPts val="0"/>
              </a:spcBef>
              <a:spcAft>
                <a:spcPts val="0"/>
              </a:spcAft>
              <a:buClr>
                <a:srgbClr val="002337"/>
              </a:buClr>
              <a:buSzPts val="1500"/>
              <a:buFont typeface="Arial"/>
              <a:buNone/>
              <a:defRPr sz="1500" b="0" i="0" u="none" strike="noStrike" cap="none">
                <a:solidFill>
                  <a:srgbClr val="002337"/>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09" name="Google Shape;209;p73"/>
          <p:cNvSpPr txBox="1">
            <a:spLocks noGrp="1"/>
          </p:cNvSpPr>
          <p:nvPr>
            <p:ph type="body" idx="3"/>
          </p:nvPr>
        </p:nvSpPr>
        <p:spPr>
          <a:xfrm>
            <a:off x="6996114" y="959077"/>
            <a:ext cx="4248150" cy="50777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2337"/>
              </a:buClr>
              <a:buSzPts val="3000"/>
              <a:buFont typeface="Arial"/>
              <a:buNone/>
              <a:defRPr sz="3000" b="0" i="0" u="none" strike="noStrike" cap="none">
                <a:solidFill>
                  <a:schemeClr val="bg1"/>
                </a:solidFill>
                <a:latin typeface="Arial"/>
                <a:ea typeface="Arial"/>
                <a:cs typeface="Arial"/>
                <a:sym typeface="Arial"/>
              </a:defRPr>
            </a:lvl1pPr>
            <a:lvl2pPr marL="914400" marR="0" lvl="1" indent="-228600" algn="l" rtl="0">
              <a:lnSpc>
                <a:spcPct val="100000"/>
              </a:lnSpc>
              <a:spcBef>
                <a:spcPts val="500"/>
              </a:spcBef>
              <a:spcAft>
                <a:spcPts val="0"/>
              </a:spcAft>
              <a:buClr>
                <a:srgbClr val="002337"/>
              </a:buClr>
              <a:buSzPts val="3000"/>
              <a:buFont typeface="Arial"/>
              <a:buNone/>
              <a:defRPr sz="3000" b="0" i="0" u="none" strike="noStrike" cap="none">
                <a:solidFill>
                  <a:srgbClr val="002337"/>
                </a:solidFill>
                <a:latin typeface="Arial"/>
                <a:ea typeface="Arial"/>
                <a:cs typeface="Arial"/>
                <a:sym typeface="Arial"/>
              </a:defRPr>
            </a:lvl2pPr>
            <a:lvl3pPr marL="1371600" marR="0" lvl="2" indent="-228600" algn="l" rtl="0">
              <a:lnSpc>
                <a:spcPct val="100000"/>
              </a:lnSpc>
              <a:spcBef>
                <a:spcPts val="500"/>
              </a:spcBef>
              <a:spcAft>
                <a:spcPts val="0"/>
              </a:spcAft>
              <a:buClr>
                <a:srgbClr val="002337"/>
              </a:buClr>
              <a:buSzPts val="3000"/>
              <a:buFont typeface="Arial"/>
              <a:buNone/>
              <a:defRPr sz="3000" b="0" i="0" u="none" strike="noStrike" cap="none">
                <a:solidFill>
                  <a:srgbClr val="002337"/>
                </a:solidFill>
                <a:latin typeface="Arial"/>
                <a:ea typeface="Arial"/>
                <a:cs typeface="Arial"/>
                <a:sym typeface="Arial"/>
              </a:defRPr>
            </a:lvl3pPr>
            <a:lvl4pPr marL="1828800" marR="0" lvl="3" indent="-228600" algn="l" rtl="0">
              <a:lnSpc>
                <a:spcPct val="100000"/>
              </a:lnSpc>
              <a:spcBef>
                <a:spcPts val="500"/>
              </a:spcBef>
              <a:spcAft>
                <a:spcPts val="0"/>
              </a:spcAft>
              <a:buClr>
                <a:srgbClr val="002337"/>
              </a:buClr>
              <a:buSzPts val="3000"/>
              <a:buFont typeface="Arial"/>
              <a:buNone/>
              <a:defRPr sz="3000" b="0" i="0" u="none" strike="noStrike" cap="none">
                <a:solidFill>
                  <a:srgbClr val="002337"/>
                </a:solidFill>
                <a:latin typeface="Arial"/>
                <a:ea typeface="Arial"/>
                <a:cs typeface="Arial"/>
                <a:sym typeface="Arial"/>
              </a:defRPr>
            </a:lvl4pPr>
            <a:lvl5pPr marL="2286000" marR="0" lvl="4" indent="-228600" algn="l" rtl="0">
              <a:lnSpc>
                <a:spcPct val="100000"/>
              </a:lnSpc>
              <a:spcBef>
                <a:spcPts val="500"/>
              </a:spcBef>
              <a:spcAft>
                <a:spcPts val="0"/>
              </a:spcAft>
              <a:buClr>
                <a:srgbClr val="002337"/>
              </a:buClr>
              <a:buSzPts val="3000"/>
              <a:buFont typeface="Arial"/>
              <a:buNone/>
              <a:defRPr sz="3000" b="0" i="0" u="none" strike="noStrike" cap="none">
                <a:solidFill>
                  <a:srgbClr val="002337"/>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210" name="Google Shape;210;p73"/>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1600502" y="6290097"/>
            <a:ext cx="330024" cy="326166"/>
          </a:xfrm>
          <a:prstGeom prst="rect">
            <a:avLst/>
          </a:prstGeom>
          <a:noFill/>
          <a:ln>
            <a:noFill/>
          </a:ln>
        </p:spPr>
      </p:pic>
      <p:sp>
        <p:nvSpPr>
          <p:cNvPr id="211" name="Google Shape;211;p73"/>
          <p:cNvSpPr txBox="1">
            <a:spLocks noGrp="1"/>
          </p:cNvSpPr>
          <p:nvPr>
            <p:ph type="sldNum" idx="12"/>
          </p:nvPr>
        </p:nvSpPr>
        <p:spPr>
          <a:xfrm>
            <a:off x="11506751" y="6210209"/>
            <a:ext cx="517525" cy="365125"/>
          </a:xfrm>
          <a:prstGeom prst="rect">
            <a:avLst/>
          </a:prstGeom>
          <a:noFill/>
          <a:ln>
            <a:noFill/>
          </a:ln>
        </p:spPr>
        <p:txBody>
          <a:bodyPr spcFirstLastPara="1" wrap="square" lIns="91425" tIns="45700" rIns="91425" bIns="45700" anchor="t" anchorCtr="0">
            <a:noAutofit/>
          </a:bodyPr>
          <a:lstStyle>
            <a:lvl1pPr marL="0" marR="0" lvl="0" indent="0" algn="ctr" rtl="0">
              <a:spcBef>
                <a:spcPts val="0"/>
              </a:spcBef>
              <a:buNone/>
              <a:defRPr sz="1500">
                <a:solidFill>
                  <a:srgbClr val="002337"/>
                </a:solidFill>
                <a:latin typeface="Arial"/>
                <a:ea typeface="Arial"/>
                <a:cs typeface="Arial"/>
                <a:sym typeface="Arial"/>
              </a:defRPr>
            </a:lvl1pPr>
            <a:lvl2pPr marL="0" marR="0" lvl="1" indent="0" algn="ctr" rtl="0">
              <a:spcBef>
                <a:spcPts val="0"/>
              </a:spcBef>
              <a:buNone/>
              <a:defRPr sz="1500">
                <a:solidFill>
                  <a:srgbClr val="002337"/>
                </a:solidFill>
                <a:latin typeface="Arial"/>
                <a:ea typeface="Arial"/>
                <a:cs typeface="Arial"/>
                <a:sym typeface="Arial"/>
              </a:defRPr>
            </a:lvl2pPr>
            <a:lvl3pPr marL="0" marR="0" lvl="2" indent="0" algn="ctr" rtl="0">
              <a:spcBef>
                <a:spcPts val="0"/>
              </a:spcBef>
              <a:buNone/>
              <a:defRPr sz="1500">
                <a:solidFill>
                  <a:srgbClr val="002337"/>
                </a:solidFill>
                <a:latin typeface="Arial"/>
                <a:ea typeface="Arial"/>
                <a:cs typeface="Arial"/>
                <a:sym typeface="Arial"/>
              </a:defRPr>
            </a:lvl3pPr>
            <a:lvl4pPr marL="0" marR="0" lvl="3" indent="0" algn="ctr" rtl="0">
              <a:spcBef>
                <a:spcPts val="0"/>
              </a:spcBef>
              <a:buNone/>
              <a:defRPr sz="1500">
                <a:solidFill>
                  <a:srgbClr val="002337"/>
                </a:solidFill>
                <a:latin typeface="Arial"/>
                <a:ea typeface="Arial"/>
                <a:cs typeface="Arial"/>
                <a:sym typeface="Arial"/>
              </a:defRPr>
            </a:lvl4pPr>
            <a:lvl5pPr marL="0" marR="0" lvl="4" indent="0" algn="ctr" rtl="0">
              <a:spcBef>
                <a:spcPts val="0"/>
              </a:spcBef>
              <a:buNone/>
              <a:defRPr sz="1500">
                <a:solidFill>
                  <a:srgbClr val="002337"/>
                </a:solidFill>
                <a:latin typeface="Arial"/>
                <a:ea typeface="Arial"/>
                <a:cs typeface="Arial"/>
                <a:sym typeface="Arial"/>
              </a:defRPr>
            </a:lvl5pPr>
            <a:lvl6pPr marL="0" marR="0" lvl="5" indent="0" algn="ctr" rtl="0">
              <a:spcBef>
                <a:spcPts val="0"/>
              </a:spcBef>
              <a:buNone/>
              <a:defRPr sz="1500">
                <a:solidFill>
                  <a:srgbClr val="002337"/>
                </a:solidFill>
                <a:latin typeface="Arial"/>
                <a:ea typeface="Arial"/>
                <a:cs typeface="Arial"/>
                <a:sym typeface="Arial"/>
              </a:defRPr>
            </a:lvl6pPr>
            <a:lvl7pPr marL="0" marR="0" lvl="6" indent="0" algn="ctr" rtl="0">
              <a:spcBef>
                <a:spcPts val="0"/>
              </a:spcBef>
              <a:buNone/>
              <a:defRPr sz="1500">
                <a:solidFill>
                  <a:srgbClr val="002337"/>
                </a:solidFill>
                <a:latin typeface="Arial"/>
                <a:ea typeface="Arial"/>
                <a:cs typeface="Arial"/>
                <a:sym typeface="Arial"/>
              </a:defRPr>
            </a:lvl7pPr>
            <a:lvl8pPr marL="0" marR="0" lvl="7" indent="0" algn="ctr" rtl="0">
              <a:spcBef>
                <a:spcPts val="0"/>
              </a:spcBef>
              <a:buNone/>
              <a:defRPr sz="1500">
                <a:solidFill>
                  <a:srgbClr val="002337"/>
                </a:solidFill>
                <a:latin typeface="Arial"/>
                <a:ea typeface="Arial"/>
                <a:cs typeface="Arial"/>
                <a:sym typeface="Arial"/>
              </a:defRPr>
            </a:lvl8pPr>
            <a:lvl9pPr marL="0" marR="0" lvl="8" indent="0" algn="ctr" rtl="0">
              <a:spcBef>
                <a:spcPts val="0"/>
              </a:spcBef>
              <a:buNone/>
              <a:defRPr sz="1500">
                <a:solidFill>
                  <a:srgbClr val="002337"/>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GB"/>
              <a:t>‹#›</a:t>
            </a:fld>
            <a:endParaRPr/>
          </a:p>
        </p:txBody>
      </p:sp>
      <p:sp>
        <p:nvSpPr>
          <p:cNvPr id="212" name="Google Shape;212;p73"/>
          <p:cNvSpPr txBox="1">
            <a:spLocks noGrp="1"/>
          </p:cNvSpPr>
          <p:nvPr>
            <p:ph type="body" idx="4"/>
          </p:nvPr>
        </p:nvSpPr>
        <p:spPr>
          <a:xfrm>
            <a:off x="7018792" y="2933701"/>
            <a:ext cx="4214530" cy="2979737"/>
          </a:xfrm>
          <a:prstGeom prst="rect">
            <a:avLst/>
          </a:prstGeom>
          <a:noFill/>
          <a:ln>
            <a:noFill/>
          </a:ln>
        </p:spPr>
        <p:txBody>
          <a:bodyPr spcFirstLastPara="1" wrap="square" lIns="91425" tIns="45700" rIns="91425" bIns="45700" anchor="b" anchorCtr="0">
            <a:noAutofit/>
          </a:bodyPr>
          <a:lstStyle>
            <a:lvl1pPr marL="457200" marR="0" lvl="0" indent="-228600" algn="l" rtl="0">
              <a:lnSpc>
                <a:spcPct val="100000"/>
              </a:lnSpc>
              <a:spcBef>
                <a:spcPts val="0"/>
              </a:spcBef>
              <a:spcAft>
                <a:spcPts val="0"/>
              </a:spcAft>
              <a:buClr>
                <a:srgbClr val="002337"/>
              </a:buClr>
              <a:buSzPts val="1500"/>
              <a:buFont typeface="Arial"/>
              <a:buNone/>
              <a:defRPr sz="1500" b="0" i="0" u="none" strike="noStrike" cap="none">
                <a:solidFill>
                  <a:schemeClr val="bg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orient="horz" pos="3725">
          <p15:clr>
            <a:srgbClr val="FBAE40"/>
          </p15:clr>
        </p15:guide>
        <p15:guide id="2" pos="597">
          <p15:clr>
            <a:srgbClr val="FBAE40"/>
          </p15:clr>
        </p15:guide>
        <p15:guide id="3" orient="horz" pos="595">
          <p15:clr>
            <a:srgbClr val="FBAE40"/>
          </p15:clr>
        </p15:guide>
        <p15:guide id="4" pos="3840">
          <p15:clr>
            <a:srgbClr val="FBAE40"/>
          </p15:clr>
        </p15:guide>
        <p15:guide id="5" pos="3273">
          <p15:clr>
            <a:srgbClr val="FBAE40"/>
          </p15:clr>
        </p15:guide>
        <p15:guide id="6" pos="7083">
          <p15:clr>
            <a:srgbClr val="FBAE40"/>
          </p15:clr>
        </p15:guide>
        <p15:guide id="7" pos="4407">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EXT_3 column">
  <p:cSld name="TEXT_3 column">
    <p:bg>
      <p:bgPr>
        <a:solidFill>
          <a:schemeClr val="lt1"/>
        </a:solidFill>
        <a:effectLst/>
      </p:bgPr>
    </p:bg>
    <p:spTree>
      <p:nvGrpSpPr>
        <p:cNvPr id="1" name="Shape 213"/>
        <p:cNvGrpSpPr/>
        <p:nvPr/>
      </p:nvGrpSpPr>
      <p:grpSpPr>
        <a:xfrm>
          <a:off x="0" y="0"/>
          <a:ext cx="0" cy="0"/>
          <a:chOff x="0" y="0"/>
          <a:chExt cx="0" cy="0"/>
        </a:xfrm>
      </p:grpSpPr>
      <p:sp>
        <p:nvSpPr>
          <p:cNvPr id="214" name="Google Shape;214;p74"/>
          <p:cNvSpPr txBox="1">
            <a:spLocks noGrp="1"/>
          </p:cNvSpPr>
          <p:nvPr>
            <p:ph type="body" idx="1"/>
          </p:nvPr>
        </p:nvSpPr>
        <p:spPr>
          <a:xfrm>
            <a:off x="958679" y="959077"/>
            <a:ext cx="10285583" cy="50777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2337"/>
              </a:buClr>
              <a:buSzPts val="3000"/>
              <a:buFont typeface="Arial"/>
              <a:buNone/>
              <a:defRPr sz="3000" b="0" i="0" u="none" strike="noStrike" cap="none">
                <a:solidFill>
                  <a:srgbClr val="002337"/>
                </a:solidFill>
                <a:latin typeface="Arial"/>
                <a:ea typeface="Arial"/>
                <a:cs typeface="Arial"/>
                <a:sym typeface="Arial"/>
              </a:defRPr>
            </a:lvl1pPr>
            <a:lvl2pPr marL="914400" marR="0" lvl="1" indent="-228600" algn="l" rtl="0">
              <a:lnSpc>
                <a:spcPct val="100000"/>
              </a:lnSpc>
              <a:spcBef>
                <a:spcPts val="500"/>
              </a:spcBef>
              <a:spcAft>
                <a:spcPts val="0"/>
              </a:spcAft>
              <a:buClr>
                <a:srgbClr val="002337"/>
              </a:buClr>
              <a:buSzPts val="3000"/>
              <a:buFont typeface="Arial"/>
              <a:buNone/>
              <a:defRPr sz="3000" b="0" i="0" u="none" strike="noStrike" cap="none">
                <a:solidFill>
                  <a:srgbClr val="002337"/>
                </a:solidFill>
                <a:latin typeface="Arial"/>
                <a:ea typeface="Arial"/>
                <a:cs typeface="Arial"/>
                <a:sym typeface="Arial"/>
              </a:defRPr>
            </a:lvl2pPr>
            <a:lvl3pPr marL="1371600" marR="0" lvl="2" indent="-228600" algn="l" rtl="0">
              <a:lnSpc>
                <a:spcPct val="100000"/>
              </a:lnSpc>
              <a:spcBef>
                <a:spcPts val="500"/>
              </a:spcBef>
              <a:spcAft>
                <a:spcPts val="0"/>
              </a:spcAft>
              <a:buClr>
                <a:srgbClr val="002337"/>
              </a:buClr>
              <a:buSzPts val="3000"/>
              <a:buFont typeface="Arial"/>
              <a:buNone/>
              <a:defRPr sz="3000" b="0" i="0" u="none" strike="noStrike" cap="none">
                <a:solidFill>
                  <a:srgbClr val="002337"/>
                </a:solidFill>
                <a:latin typeface="Arial"/>
                <a:ea typeface="Arial"/>
                <a:cs typeface="Arial"/>
                <a:sym typeface="Arial"/>
              </a:defRPr>
            </a:lvl3pPr>
            <a:lvl4pPr marL="1828800" marR="0" lvl="3" indent="-228600" algn="l" rtl="0">
              <a:lnSpc>
                <a:spcPct val="100000"/>
              </a:lnSpc>
              <a:spcBef>
                <a:spcPts val="500"/>
              </a:spcBef>
              <a:spcAft>
                <a:spcPts val="0"/>
              </a:spcAft>
              <a:buClr>
                <a:srgbClr val="002337"/>
              </a:buClr>
              <a:buSzPts val="3000"/>
              <a:buFont typeface="Arial"/>
              <a:buNone/>
              <a:defRPr sz="3000" b="0" i="0" u="none" strike="noStrike" cap="none">
                <a:solidFill>
                  <a:srgbClr val="002337"/>
                </a:solidFill>
                <a:latin typeface="Arial"/>
                <a:ea typeface="Arial"/>
                <a:cs typeface="Arial"/>
                <a:sym typeface="Arial"/>
              </a:defRPr>
            </a:lvl4pPr>
            <a:lvl5pPr marL="2286000" marR="0" lvl="4" indent="-228600" algn="l" rtl="0">
              <a:lnSpc>
                <a:spcPct val="100000"/>
              </a:lnSpc>
              <a:spcBef>
                <a:spcPts val="500"/>
              </a:spcBef>
              <a:spcAft>
                <a:spcPts val="0"/>
              </a:spcAft>
              <a:buClr>
                <a:srgbClr val="002337"/>
              </a:buClr>
              <a:buSzPts val="3000"/>
              <a:buFont typeface="Arial"/>
              <a:buNone/>
              <a:defRPr sz="3000" b="0" i="0" u="none" strike="noStrike" cap="none">
                <a:solidFill>
                  <a:srgbClr val="002337"/>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15" name="Google Shape;215;p74"/>
          <p:cNvSpPr txBox="1">
            <a:spLocks noGrp="1"/>
          </p:cNvSpPr>
          <p:nvPr>
            <p:ph type="body" idx="2"/>
          </p:nvPr>
        </p:nvSpPr>
        <p:spPr>
          <a:xfrm>
            <a:off x="958679" y="4397830"/>
            <a:ext cx="2988408" cy="150109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2337"/>
              </a:buClr>
              <a:buSzPts val="1500"/>
              <a:buFont typeface="Arial"/>
              <a:buNone/>
              <a:defRPr sz="1500" b="0" i="0" u="none" strike="noStrike" cap="none">
                <a:solidFill>
                  <a:srgbClr val="002337"/>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16" name="Google Shape;216;p74"/>
          <p:cNvSpPr txBox="1">
            <a:spLocks noGrp="1"/>
          </p:cNvSpPr>
          <p:nvPr>
            <p:ph type="body" idx="3"/>
          </p:nvPr>
        </p:nvSpPr>
        <p:spPr>
          <a:xfrm>
            <a:off x="947738" y="3429001"/>
            <a:ext cx="2988408" cy="75780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2337"/>
              </a:buClr>
              <a:buSzPts val="2200"/>
              <a:buFont typeface="Arial"/>
              <a:buNone/>
              <a:defRPr sz="2200" b="0" i="0" u="none" strike="noStrike" cap="none">
                <a:solidFill>
                  <a:srgbClr val="002337"/>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17" name="Google Shape;217;p74"/>
          <p:cNvSpPr txBox="1">
            <a:spLocks noGrp="1"/>
          </p:cNvSpPr>
          <p:nvPr>
            <p:ph type="body" idx="4"/>
          </p:nvPr>
        </p:nvSpPr>
        <p:spPr>
          <a:xfrm>
            <a:off x="8244913" y="4397829"/>
            <a:ext cx="2988408" cy="150109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2337"/>
              </a:buClr>
              <a:buSzPts val="1500"/>
              <a:buFont typeface="Arial"/>
              <a:buNone/>
              <a:defRPr sz="1500" b="0" i="0" u="none" strike="noStrike" cap="none">
                <a:solidFill>
                  <a:srgbClr val="002337"/>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18" name="Google Shape;218;p74"/>
          <p:cNvSpPr txBox="1">
            <a:spLocks noGrp="1"/>
          </p:cNvSpPr>
          <p:nvPr>
            <p:ph type="body" idx="5"/>
          </p:nvPr>
        </p:nvSpPr>
        <p:spPr>
          <a:xfrm>
            <a:off x="8233972" y="3429000"/>
            <a:ext cx="2988408" cy="75780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2337"/>
              </a:buClr>
              <a:buSzPts val="2200"/>
              <a:buFont typeface="Arial"/>
              <a:buNone/>
              <a:defRPr sz="2200" b="0" i="0" u="none" strike="noStrike" cap="none">
                <a:solidFill>
                  <a:srgbClr val="002337"/>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19" name="Google Shape;219;p74"/>
          <p:cNvSpPr txBox="1">
            <a:spLocks noGrp="1"/>
          </p:cNvSpPr>
          <p:nvPr>
            <p:ph type="body" idx="6"/>
          </p:nvPr>
        </p:nvSpPr>
        <p:spPr>
          <a:xfrm>
            <a:off x="4625353" y="4397829"/>
            <a:ext cx="2988408" cy="150109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2337"/>
              </a:buClr>
              <a:buSzPts val="1500"/>
              <a:buFont typeface="Arial"/>
              <a:buNone/>
              <a:defRPr sz="1500" b="0" i="0" u="none" strike="noStrike" cap="none">
                <a:solidFill>
                  <a:srgbClr val="002337"/>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20" name="Google Shape;220;p74"/>
          <p:cNvSpPr txBox="1">
            <a:spLocks noGrp="1"/>
          </p:cNvSpPr>
          <p:nvPr>
            <p:ph type="body" idx="7"/>
          </p:nvPr>
        </p:nvSpPr>
        <p:spPr>
          <a:xfrm>
            <a:off x="4614412" y="3429000"/>
            <a:ext cx="2988408" cy="75780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2337"/>
              </a:buClr>
              <a:buSzPts val="2200"/>
              <a:buFont typeface="Arial"/>
              <a:buNone/>
              <a:defRPr sz="2200" b="0" i="0" u="none" strike="noStrike" cap="none">
                <a:solidFill>
                  <a:srgbClr val="002337"/>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221" name="Google Shape;221;p74"/>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1600502" y="6290097"/>
            <a:ext cx="330024" cy="326166"/>
          </a:xfrm>
          <a:prstGeom prst="rect">
            <a:avLst/>
          </a:prstGeom>
          <a:noFill/>
          <a:ln>
            <a:noFill/>
          </a:ln>
        </p:spPr>
      </p:pic>
      <p:sp>
        <p:nvSpPr>
          <p:cNvPr id="222" name="Google Shape;222;p74"/>
          <p:cNvSpPr txBox="1">
            <a:spLocks noGrp="1"/>
          </p:cNvSpPr>
          <p:nvPr>
            <p:ph type="sldNum" idx="12"/>
          </p:nvPr>
        </p:nvSpPr>
        <p:spPr>
          <a:xfrm>
            <a:off x="11506751" y="6210209"/>
            <a:ext cx="517525" cy="365125"/>
          </a:xfrm>
          <a:prstGeom prst="rect">
            <a:avLst/>
          </a:prstGeom>
          <a:noFill/>
          <a:ln>
            <a:noFill/>
          </a:ln>
        </p:spPr>
        <p:txBody>
          <a:bodyPr spcFirstLastPara="1" wrap="square" lIns="91425" tIns="45700" rIns="91425" bIns="45700" anchor="t" anchorCtr="0">
            <a:noAutofit/>
          </a:bodyPr>
          <a:lstStyle>
            <a:lvl1pPr marL="0" marR="0" lvl="0" indent="0" algn="ctr" rtl="0">
              <a:spcBef>
                <a:spcPts val="0"/>
              </a:spcBef>
              <a:buNone/>
              <a:defRPr sz="1500">
                <a:solidFill>
                  <a:srgbClr val="002337"/>
                </a:solidFill>
                <a:latin typeface="Arial"/>
                <a:ea typeface="Arial"/>
                <a:cs typeface="Arial"/>
                <a:sym typeface="Arial"/>
              </a:defRPr>
            </a:lvl1pPr>
            <a:lvl2pPr marL="0" marR="0" lvl="1" indent="0" algn="ctr" rtl="0">
              <a:spcBef>
                <a:spcPts val="0"/>
              </a:spcBef>
              <a:buNone/>
              <a:defRPr sz="1500">
                <a:solidFill>
                  <a:srgbClr val="002337"/>
                </a:solidFill>
                <a:latin typeface="Arial"/>
                <a:ea typeface="Arial"/>
                <a:cs typeface="Arial"/>
                <a:sym typeface="Arial"/>
              </a:defRPr>
            </a:lvl2pPr>
            <a:lvl3pPr marL="0" marR="0" lvl="2" indent="0" algn="ctr" rtl="0">
              <a:spcBef>
                <a:spcPts val="0"/>
              </a:spcBef>
              <a:buNone/>
              <a:defRPr sz="1500">
                <a:solidFill>
                  <a:srgbClr val="002337"/>
                </a:solidFill>
                <a:latin typeface="Arial"/>
                <a:ea typeface="Arial"/>
                <a:cs typeface="Arial"/>
                <a:sym typeface="Arial"/>
              </a:defRPr>
            </a:lvl3pPr>
            <a:lvl4pPr marL="0" marR="0" lvl="3" indent="0" algn="ctr" rtl="0">
              <a:spcBef>
                <a:spcPts val="0"/>
              </a:spcBef>
              <a:buNone/>
              <a:defRPr sz="1500">
                <a:solidFill>
                  <a:srgbClr val="002337"/>
                </a:solidFill>
                <a:latin typeface="Arial"/>
                <a:ea typeface="Arial"/>
                <a:cs typeface="Arial"/>
                <a:sym typeface="Arial"/>
              </a:defRPr>
            </a:lvl4pPr>
            <a:lvl5pPr marL="0" marR="0" lvl="4" indent="0" algn="ctr" rtl="0">
              <a:spcBef>
                <a:spcPts val="0"/>
              </a:spcBef>
              <a:buNone/>
              <a:defRPr sz="1500">
                <a:solidFill>
                  <a:srgbClr val="002337"/>
                </a:solidFill>
                <a:latin typeface="Arial"/>
                <a:ea typeface="Arial"/>
                <a:cs typeface="Arial"/>
                <a:sym typeface="Arial"/>
              </a:defRPr>
            </a:lvl5pPr>
            <a:lvl6pPr marL="0" marR="0" lvl="5" indent="0" algn="ctr" rtl="0">
              <a:spcBef>
                <a:spcPts val="0"/>
              </a:spcBef>
              <a:buNone/>
              <a:defRPr sz="1500">
                <a:solidFill>
                  <a:srgbClr val="002337"/>
                </a:solidFill>
                <a:latin typeface="Arial"/>
                <a:ea typeface="Arial"/>
                <a:cs typeface="Arial"/>
                <a:sym typeface="Arial"/>
              </a:defRPr>
            </a:lvl6pPr>
            <a:lvl7pPr marL="0" marR="0" lvl="6" indent="0" algn="ctr" rtl="0">
              <a:spcBef>
                <a:spcPts val="0"/>
              </a:spcBef>
              <a:buNone/>
              <a:defRPr sz="1500">
                <a:solidFill>
                  <a:srgbClr val="002337"/>
                </a:solidFill>
                <a:latin typeface="Arial"/>
                <a:ea typeface="Arial"/>
                <a:cs typeface="Arial"/>
                <a:sym typeface="Arial"/>
              </a:defRPr>
            </a:lvl7pPr>
            <a:lvl8pPr marL="0" marR="0" lvl="7" indent="0" algn="ctr" rtl="0">
              <a:spcBef>
                <a:spcPts val="0"/>
              </a:spcBef>
              <a:buNone/>
              <a:defRPr sz="1500">
                <a:solidFill>
                  <a:srgbClr val="002337"/>
                </a:solidFill>
                <a:latin typeface="Arial"/>
                <a:ea typeface="Arial"/>
                <a:cs typeface="Arial"/>
                <a:sym typeface="Arial"/>
              </a:defRPr>
            </a:lvl8pPr>
            <a:lvl9pPr marL="0" marR="0" lvl="8" indent="0" algn="ctr" rtl="0">
              <a:spcBef>
                <a:spcPts val="0"/>
              </a:spcBef>
              <a:buNone/>
              <a:defRPr sz="1500">
                <a:solidFill>
                  <a:srgbClr val="002337"/>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extLst>
    <p:ext uri="{DCECCB84-F9BA-43D5-87BE-67443E8EF086}">
      <p15:sldGuideLst xmlns:p15="http://schemas.microsoft.com/office/powerpoint/2012/main">
        <p15:guide id="1" orient="horz" pos="3725">
          <p15:clr>
            <a:srgbClr val="FBAE40"/>
          </p15:clr>
        </p15:guide>
        <p15:guide id="2" pos="597">
          <p15:clr>
            <a:srgbClr val="FBAE40"/>
          </p15:clr>
        </p15:guide>
        <p15:guide id="3" orient="horz" pos="595">
          <p15:clr>
            <a:srgbClr val="FBAE40"/>
          </p15:clr>
        </p15:guide>
        <p15:guide id="4" pos="7083">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EXT_4 column">
  <p:cSld name="TEXT_4 column">
    <p:bg>
      <p:bgPr>
        <a:solidFill>
          <a:schemeClr val="lt1"/>
        </a:solidFill>
        <a:effectLst/>
      </p:bgPr>
    </p:bg>
    <p:spTree>
      <p:nvGrpSpPr>
        <p:cNvPr id="1" name="Shape 223"/>
        <p:cNvGrpSpPr/>
        <p:nvPr/>
      </p:nvGrpSpPr>
      <p:grpSpPr>
        <a:xfrm>
          <a:off x="0" y="0"/>
          <a:ext cx="0" cy="0"/>
          <a:chOff x="0" y="0"/>
          <a:chExt cx="0" cy="0"/>
        </a:xfrm>
      </p:grpSpPr>
      <p:sp>
        <p:nvSpPr>
          <p:cNvPr id="224" name="Google Shape;224;p75"/>
          <p:cNvSpPr txBox="1">
            <a:spLocks noGrp="1"/>
          </p:cNvSpPr>
          <p:nvPr>
            <p:ph type="body" idx="1"/>
          </p:nvPr>
        </p:nvSpPr>
        <p:spPr>
          <a:xfrm>
            <a:off x="958679" y="4397829"/>
            <a:ext cx="2256290" cy="150109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2337"/>
              </a:buClr>
              <a:buSzPts val="1500"/>
              <a:buFont typeface="Arial"/>
              <a:buNone/>
              <a:defRPr sz="1500" b="0" i="0" u="none" strike="noStrike" cap="none">
                <a:solidFill>
                  <a:srgbClr val="002337"/>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25" name="Google Shape;225;p75"/>
          <p:cNvSpPr txBox="1">
            <a:spLocks noGrp="1"/>
          </p:cNvSpPr>
          <p:nvPr>
            <p:ph type="body" idx="2"/>
          </p:nvPr>
        </p:nvSpPr>
        <p:spPr>
          <a:xfrm>
            <a:off x="947738" y="3429001"/>
            <a:ext cx="2256290" cy="75780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2337"/>
              </a:buClr>
              <a:buSzPts val="2200"/>
              <a:buFont typeface="Arial"/>
              <a:buNone/>
              <a:defRPr sz="2200" b="0" i="0" u="none" strike="noStrike" cap="none">
                <a:solidFill>
                  <a:srgbClr val="002337"/>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26" name="Google Shape;226;p75"/>
          <p:cNvSpPr txBox="1">
            <a:spLocks noGrp="1"/>
          </p:cNvSpPr>
          <p:nvPr>
            <p:ph type="body" idx="3"/>
          </p:nvPr>
        </p:nvSpPr>
        <p:spPr>
          <a:xfrm>
            <a:off x="8977031" y="4397829"/>
            <a:ext cx="2256290" cy="150109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2337"/>
              </a:buClr>
              <a:buSzPts val="1500"/>
              <a:buFont typeface="Arial"/>
              <a:buNone/>
              <a:defRPr sz="1500" b="0" i="0" u="none" strike="noStrike" cap="none">
                <a:solidFill>
                  <a:srgbClr val="002337"/>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27" name="Google Shape;227;p75"/>
          <p:cNvSpPr txBox="1">
            <a:spLocks noGrp="1"/>
          </p:cNvSpPr>
          <p:nvPr>
            <p:ph type="body" idx="4"/>
          </p:nvPr>
        </p:nvSpPr>
        <p:spPr>
          <a:xfrm>
            <a:off x="6304247" y="4397829"/>
            <a:ext cx="2256290" cy="150109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2337"/>
              </a:buClr>
              <a:buSzPts val="1500"/>
              <a:buFont typeface="Arial"/>
              <a:buNone/>
              <a:defRPr sz="1500" b="0" i="0" u="none" strike="noStrike" cap="none">
                <a:solidFill>
                  <a:srgbClr val="002337"/>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28" name="Google Shape;228;p75"/>
          <p:cNvSpPr txBox="1">
            <a:spLocks noGrp="1"/>
          </p:cNvSpPr>
          <p:nvPr>
            <p:ph type="body" idx="5"/>
          </p:nvPr>
        </p:nvSpPr>
        <p:spPr>
          <a:xfrm>
            <a:off x="3631463" y="4397829"/>
            <a:ext cx="2256290" cy="150109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2337"/>
              </a:buClr>
              <a:buSzPts val="1500"/>
              <a:buFont typeface="Arial"/>
              <a:buNone/>
              <a:defRPr sz="1500" b="0" i="0" u="none" strike="noStrike" cap="none">
                <a:solidFill>
                  <a:srgbClr val="002337"/>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29" name="Google Shape;229;p75"/>
          <p:cNvSpPr txBox="1">
            <a:spLocks noGrp="1"/>
          </p:cNvSpPr>
          <p:nvPr>
            <p:ph type="body" idx="6"/>
          </p:nvPr>
        </p:nvSpPr>
        <p:spPr>
          <a:xfrm>
            <a:off x="3631463" y="3428999"/>
            <a:ext cx="2256290" cy="75780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2337"/>
              </a:buClr>
              <a:buSzPts val="2200"/>
              <a:buFont typeface="Arial"/>
              <a:buNone/>
              <a:defRPr sz="2200" b="0" i="0" u="none" strike="noStrike" cap="none">
                <a:solidFill>
                  <a:srgbClr val="002337"/>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30" name="Google Shape;230;p75"/>
          <p:cNvSpPr txBox="1">
            <a:spLocks noGrp="1"/>
          </p:cNvSpPr>
          <p:nvPr>
            <p:ph type="body" idx="7"/>
          </p:nvPr>
        </p:nvSpPr>
        <p:spPr>
          <a:xfrm>
            <a:off x="6304247" y="3438238"/>
            <a:ext cx="2256290" cy="75780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2337"/>
              </a:buClr>
              <a:buSzPts val="2200"/>
              <a:buFont typeface="Arial"/>
              <a:buNone/>
              <a:defRPr sz="2200" b="0" i="0" u="none" strike="noStrike" cap="none">
                <a:solidFill>
                  <a:srgbClr val="002337"/>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31" name="Google Shape;231;p75"/>
          <p:cNvSpPr txBox="1">
            <a:spLocks noGrp="1"/>
          </p:cNvSpPr>
          <p:nvPr>
            <p:ph type="body" idx="8"/>
          </p:nvPr>
        </p:nvSpPr>
        <p:spPr>
          <a:xfrm>
            <a:off x="8977031" y="3428999"/>
            <a:ext cx="2256290" cy="75780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2337"/>
              </a:buClr>
              <a:buSzPts val="2200"/>
              <a:buFont typeface="Arial"/>
              <a:buNone/>
              <a:defRPr sz="2200" b="0" i="0" u="none" strike="noStrike" cap="none">
                <a:solidFill>
                  <a:srgbClr val="002337"/>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32" name="Google Shape;232;p75"/>
          <p:cNvSpPr txBox="1">
            <a:spLocks noGrp="1"/>
          </p:cNvSpPr>
          <p:nvPr>
            <p:ph type="body" idx="9"/>
          </p:nvPr>
        </p:nvSpPr>
        <p:spPr>
          <a:xfrm>
            <a:off x="958679" y="959077"/>
            <a:ext cx="10285583" cy="50777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2337"/>
              </a:buClr>
              <a:buSzPts val="3000"/>
              <a:buFont typeface="Arial"/>
              <a:buNone/>
              <a:defRPr sz="3000" b="0" i="0" u="none" strike="noStrike" cap="none">
                <a:solidFill>
                  <a:srgbClr val="002337"/>
                </a:solidFill>
                <a:latin typeface="Arial"/>
                <a:ea typeface="Arial"/>
                <a:cs typeface="Arial"/>
                <a:sym typeface="Arial"/>
              </a:defRPr>
            </a:lvl1pPr>
            <a:lvl2pPr marL="914400" marR="0" lvl="1" indent="-228600" algn="l" rtl="0">
              <a:lnSpc>
                <a:spcPct val="100000"/>
              </a:lnSpc>
              <a:spcBef>
                <a:spcPts val="500"/>
              </a:spcBef>
              <a:spcAft>
                <a:spcPts val="0"/>
              </a:spcAft>
              <a:buClr>
                <a:srgbClr val="002337"/>
              </a:buClr>
              <a:buSzPts val="3000"/>
              <a:buFont typeface="Arial"/>
              <a:buNone/>
              <a:defRPr sz="3000" b="0" i="0" u="none" strike="noStrike" cap="none">
                <a:solidFill>
                  <a:srgbClr val="002337"/>
                </a:solidFill>
                <a:latin typeface="Arial"/>
                <a:ea typeface="Arial"/>
                <a:cs typeface="Arial"/>
                <a:sym typeface="Arial"/>
              </a:defRPr>
            </a:lvl2pPr>
            <a:lvl3pPr marL="1371600" marR="0" lvl="2" indent="-228600" algn="l" rtl="0">
              <a:lnSpc>
                <a:spcPct val="100000"/>
              </a:lnSpc>
              <a:spcBef>
                <a:spcPts val="500"/>
              </a:spcBef>
              <a:spcAft>
                <a:spcPts val="0"/>
              </a:spcAft>
              <a:buClr>
                <a:srgbClr val="002337"/>
              </a:buClr>
              <a:buSzPts val="3000"/>
              <a:buFont typeface="Arial"/>
              <a:buNone/>
              <a:defRPr sz="3000" b="0" i="0" u="none" strike="noStrike" cap="none">
                <a:solidFill>
                  <a:srgbClr val="002337"/>
                </a:solidFill>
                <a:latin typeface="Arial"/>
                <a:ea typeface="Arial"/>
                <a:cs typeface="Arial"/>
                <a:sym typeface="Arial"/>
              </a:defRPr>
            </a:lvl3pPr>
            <a:lvl4pPr marL="1828800" marR="0" lvl="3" indent="-228600" algn="l" rtl="0">
              <a:lnSpc>
                <a:spcPct val="100000"/>
              </a:lnSpc>
              <a:spcBef>
                <a:spcPts val="500"/>
              </a:spcBef>
              <a:spcAft>
                <a:spcPts val="0"/>
              </a:spcAft>
              <a:buClr>
                <a:srgbClr val="002337"/>
              </a:buClr>
              <a:buSzPts val="3000"/>
              <a:buFont typeface="Arial"/>
              <a:buNone/>
              <a:defRPr sz="3000" b="0" i="0" u="none" strike="noStrike" cap="none">
                <a:solidFill>
                  <a:srgbClr val="002337"/>
                </a:solidFill>
                <a:latin typeface="Arial"/>
                <a:ea typeface="Arial"/>
                <a:cs typeface="Arial"/>
                <a:sym typeface="Arial"/>
              </a:defRPr>
            </a:lvl4pPr>
            <a:lvl5pPr marL="2286000" marR="0" lvl="4" indent="-228600" algn="l" rtl="0">
              <a:lnSpc>
                <a:spcPct val="100000"/>
              </a:lnSpc>
              <a:spcBef>
                <a:spcPts val="500"/>
              </a:spcBef>
              <a:spcAft>
                <a:spcPts val="0"/>
              </a:spcAft>
              <a:buClr>
                <a:srgbClr val="002337"/>
              </a:buClr>
              <a:buSzPts val="3000"/>
              <a:buFont typeface="Arial"/>
              <a:buNone/>
              <a:defRPr sz="3000" b="0" i="0" u="none" strike="noStrike" cap="none">
                <a:solidFill>
                  <a:srgbClr val="002337"/>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233" name="Google Shape;233;p75"/>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1600502" y="6290097"/>
            <a:ext cx="330024" cy="326166"/>
          </a:xfrm>
          <a:prstGeom prst="rect">
            <a:avLst/>
          </a:prstGeom>
          <a:noFill/>
          <a:ln>
            <a:noFill/>
          </a:ln>
        </p:spPr>
      </p:pic>
      <p:sp>
        <p:nvSpPr>
          <p:cNvPr id="234" name="Google Shape;234;p75"/>
          <p:cNvSpPr txBox="1">
            <a:spLocks noGrp="1"/>
          </p:cNvSpPr>
          <p:nvPr>
            <p:ph type="sldNum" idx="12"/>
          </p:nvPr>
        </p:nvSpPr>
        <p:spPr>
          <a:xfrm>
            <a:off x="11506751" y="6210209"/>
            <a:ext cx="517525" cy="365125"/>
          </a:xfrm>
          <a:prstGeom prst="rect">
            <a:avLst/>
          </a:prstGeom>
          <a:noFill/>
          <a:ln>
            <a:noFill/>
          </a:ln>
        </p:spPr>
        <p:txBody>
          <a:bodyPr spcFirstLastPara="1" wrap="square" lIns="91425" tIns="45700" rIns="91425" bIns="45700" anchor="t" anchorCtr="0">
            <a:noAutofit/>
          </a:bodyPr>
          <a:lstStyle>
            <a:lvl1pPr marL="0" marR="0" lvl="0" indent="0" algn="ctr" rtl="0">
              <a:spcBef>
                <a:spcPts val="0"/>
              </a:spcBef>
              <a:buNone/>
              <a:defRPr sz="1500">
                <a:solidFill>
                  <a:srgbClr val="002337"/>
                </a:solidFill>
                <a:latin typeface="Arial"/>
                <a:ea typeface="Arial"/>
                <a:cs typeface="Arial"/>
                <a:sym typeface="Arial"/>
              </a:defRPr>
            </a:lvl1pPr>
            <a:lvl2pPr marL="0" marR="0" lvl="1" indent="0" algn="ctr" rtl="0">
              <a:spcBef>
                <a:spcPts val="0"/>
              </a:spcBef>
              <a:buNone/>
              <a:defRPr sz="1500">
                <a:solidFill>
                  <a:srgbClr val="002337"/>
                </a:solidFill>
                <a:latin typeface="Arial"/>
                <a:ea typeface="Arial"/>
                <a:cs typeface="Arial"/>
                <a:sym typeface="Arial"/>
              </a:defRPr>
            </a:lvl2pPr>
            <a:lvl3pPr marL="0" marR="0" lvl="2" indent="0" algn="ctr" rtl="0">
              <a:spcBef>
                <a:spcPts val="0"/>
              </a:spcBef>
              <a:buNone/>
              <a:defRPr sz="1500">
                <a:solidFill>
                  <a:srgbClr val="002337"/>
                </a:solidFill>
                <a:latin typeface="Arial"/>
                <a:ea typeface="Arial"/>
                <a:cs typeface="Arial"/>
                <a:sym typeface="Arial"/>
              </a:defRPr>
            </a:lvl3pPr>
            <a:lvl4pPr marL="0" marR="0" lvl="3" indent="0" algn="ctr" rtl="0">
              <a:spcBef>
                <a:spcPts val="0"/>
              </a:spcBef>
              <a:buNone/>
              <a:defRPr sz="1500">
                <a:solidFill>
                  <a:srgbClr val="002337"/>
                </a:solidFill>
                <a:latin typeface="Arial"/>
                <a:ea typeface="Arial"/>
                <a:cs typeface="Arial"/>
                <a:sym typeface="Arial"/>
              </a:defRPr>
            </a:lvl4pPr>
            <a:lvl5pPr marL="0" marR="0" lvl="4" indent="0" algn="ctr" rtl="0">
              <a:spcBef>
                <a:spcPts val="0"/>
              </a:spcBef>
              <a:buNone/>
              <a:defRPr sz="1500">
                <a:solidFill>
                  <a:srgbClr val="002337"/>
                </a:solidFill>
                <a:latin typeface="Arial"/>
                <a:ea typeface="Arial"/>
                <a:cs typeface="Arial"/>
                <a:sym typeface="Arial"/>
              </a:defRPr>
            </a:lvl5pPr>
            <a:lvl6pPr marL="0" marR="0" lvl="5" indent="0" algn="ctr" rtl="0">
              <a:spcBef>
                <a:spcPts val="0"/>
              </a:spcBef>
              <a:buNone/>
              <a:defRPr sz="1500">
                <a:solidFill>
                  <a:srgbClr val="002337"/>
                </a:solidFill>
                <a:latin typeface="Arial"/>
                <a:ea typeface="Arial"/>
                <a:cs typeface="Arial"/>
                <a:sym typeface="Arial"/>
              </a:defRPr>
            </a:lvl6pPr>
            <a:lvl7pPr marL="0" marR="0" lvl="6" indent="0" algn="ctr" rtl="0">
              <a:spcBef>
                <a:spcPts val="0"/>
              </a:spcBef>
              <a:buNone/>
              <a:defRPr sz="1500">
                <a:solidFill>
                  <a:srgbClr val="002337"/>
                </a:solidFill>
                <a:latin typeface="Arial"/>
                <a:ea typeface="Arial"/>
                <a:cs typeface="Arial"/>
                <a:sym typeface="Arial"/>
              </a:defRPr>
            </a:lvl7pPr>
            <a:lvl8pPr marL="0" marR="0" lvl="7" indent="0" algn="ctr" rtl="0">
              <a:spcBef>
                <a:spcPts val="0"/>
              </a:spcBef>
              <a:buNone/>
              <a:defRPr sz="1500">
                <a:solidFill>
                  <a:srgbClr val="002337"/>
                </a:solidFill>
                <a:latin typeface="Arial"/>
                <a:ea typeface="Arial"/>
                <a:cs typeface="Arial"/>
                <a:sym typeface="Arial"/>
              </a:defRPr>
            </a:lvl8pPr>
            <a:lvl9pPr marL="0" marR="0" lvl="8" indent="0" algn="ctr" rtl="0">
              <a:spcBef>
                <a:spcPts val="0"/>
              </a:spcBef>
              <a:buNone/>
              <a:defRPr sz="1500">
                <a:solidFill>
                  <a:srgbClr val="002337"/>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extLst>
    <p:ext uri="{DCECCB84-F9BA-43D5-87BE-67443E8EF086}">
      <p15:sldGuideLst xmlns:p15="http://schemas.microsoft.com/office/powerpoint/2012/main">
        <p15:guide id="1" orient="horz" pos="3725">
          <p15:clr>
            <a:srgbClr val="FBAE40"/>
          </p15:clr>
        </p15:guide>
        <p15:guide id="2" pos="597">
          <p15:clr>
            <a:srgbClr val="FBAE40"/>
          </p15:clr>
        </p15:guide>
        <p15:guide id="3" orient="horz" pos="595">
          <p15:clr>
            <a:srgbClr val="FBAE40"/>
          </p15:clr>
        </p15:guide>
        <p15:guide id="4" pos="7083">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EXT_4 components_1">
  <p:cSld name="TEXT_4 components_1">
    <p:spTree>
      <p:nvGrpSpPr>
        <p:cNvPr id="1" name="Shape 235"/>
        <p:cNvGrpSpPr/>
        <p:nvPr/>
      </p:nvGrpSpPr>
      <p:grpSpPr>
        <a:xfrm>
          <a:off x="0" y="0"/>
          <a:ext cx="0" cy="0"/>
          <a:chOff x="0" y="0"/>
          <a:chExt cx="0" cy="0"/>
        </a:xfrm>
      </p:grpSpPr>
      <p:sp>
        <p:nvSpPr>
          <p:cNvPr id="236" name="Google Shape;236;p76"/>
          <p:cNvSpPr/>
          <p:nvPr/>
        </p:nvSpPr>
        <p:spPr>
          <a:xfrm rot="5400000">
            <a:off x="1333500" y="-1333500"/>
            <a:ext cx="3429000" cy="6096000"/>
          </a:xfrm>
          <a:prstGeom prst="rect">
            <a:avLst/>
          </a:prstGeom>
          <a:solidFill>
            <a:srgbClr val="E6E6E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37" name="Google Shape;237;p76"/>
          <p:cNvSpPr/>
          <p:nvPr/>
        </p:nvSpPr>
        <p:spPr>
          <a:xfrm rot="5400000">
            <a:off x="7429500" y="2095500"/>
            <a:ext cx="3429000" cy="6096000"/>
          </a:xfrm>
          <a:prstGeom prst="rect">
            <a:avLst/>
          </a:prstGeom>
          <a:solidFill>
            <a:srgbClr val="E6E6E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38" name="Google Shape;238;p76"/>
          <p:cNvSpPr txBox="1">
            <a:spLocks noGrp="1"/>
          </p:cNvSpPr>
          <p:nvPr>
            <p:ph type="body" idx="1"/>
          </p:nvPr>
        </p:nvSpPr>
        <p:spPr>
          <a:xfrm>
            <a:off x="958678" y="4148365"/>
            <a:ext cx="4237209" cy="199027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002337"/>
              </a:buClr>
              <a:buSzPts val="2200"/>
              <a:buFont typeface="Arial"/>
              <a:buNone/>
              <a:defRPr sz="2200" b="0" i="0" u="none" strike="noStrike" cap="none">
                <a:solidFill>
                  <a:srgbClr val="002337"/>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39" name="Google Shape;239;p76"/>
          <p:cNvSpPr txBox="1">
            <a:spLocks noGrp="1"/>
          </p:cNvSpPr>
          <p:nvPr>
            <p:ph type="body" idx="2"/>
          </p:nvPr>
        </p:nvSpPr>
        <p:spPr>
          <a:xfrm>
            <a:off x="958678" y="719365"/>
            <a:ext cx="4237209" cy="199027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002337"/>
              </a:buClr>
              <a:buSzPts val="2200"/>
              <a:buFont typeface="Arial"/>
              <a:buNone/>
              <a:defRPr sz="2200" b="0" i="0" u="none" strike="noStrike" cap="none">
                <a:solidFill>
                  <a:srgbClr val="002337"/>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40" name="Google Shape;240;p76"/>
          <p:cNvSpPr txBox="1">
            <a:spLocks noGrp="1"/>
          </p:cNvSpPr>
          <p:nvPr>
            <p:ph type="body" idx="3"/>
          </p:nvPr>
        </p:nvSpPr>
        <p:spPr>
          <a:xfrm>
            <a:off x="7009150" y="4148365"/>
            <a:ext cx="4201322" cy="199027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002337"/>
              </a:buClr>
              <a:buSzPts val="2200"/>
              <a:buFont typeface="Arial"/>
              <a:buNone/>
              <a:defRPr sz="2200" b="0" i="0" u="none" strike="noStrike" cap="none">
                <a:solidFill>
                  <a:srgbClr val="002337"/>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41" name="Google Shape;241;p76"/>
          <p:cNvSpPr txBox="1">
            <a:spLocks noGrp="1"/>
          </p:cNvSpPr>
          <p:nvPr>
            <p:ph type="body" idx="4"/>
          </p:nvPr>
        </p:nvSpPr>
        <p:spPr>
          <a:xfrm>
            <a:off x="7009150" y="719365"/>
            <a:ext cx="4201322" cy="199027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002337"/>
              </a:buClr>
              <a:buSzPts val="2200"/>
              <a:buFont typeface="Arial"/>
              <a:buNone/>
              <a:defRPr sz="2200" b="0" i="0" u="none" strike="noStrike" cap="none">
                <a:solidFill>
                  <a:srgbClr val="002337"/>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pos="597">
          <p15:clr>
            <a:srgbClr val="FBAE40"/>
          </p15:clr>
        </p15:guide>
        <p15:guide id="2" pos="3840">
          <p15:clr>
            <a:srgbClr val="FBAE40"/>
          </p15:clr>
        </p15:guide>
        <p15:guide id="3" orient="horz" pos="2160">
          <p15:clr>
            <a:srgbClr val="FBAE40"/>
          </p15:clr>
        </p15:guide>
        <p15:guide id="4" pos="7083">
          <p15:clr>
            <a:srgbClr val="FBAE40"/>
          </p15:clr>
        </p15:guide>
        <p15:guide id="5" pos="3273">
          <p15:clr>
            <a:srgbClr val="FBAE40"/>
          </p15:clr>
        </p15:guide>
        <p15:guide id="6" pos="4407">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EXT_4 components_2">
  <p:cSld name="TEXT_4 components_2">
    <p:spTree>
      <p:nvGrpSpPr>
        <p:cNvPr id="1" name="Shape 242"/>
        <p:cNvGrpSpPr/>
        <p:nvPr/>
      </p:nvGrpSpPr>
      <p:grpSpPr>
        <a:xfrm>
          <a:off x="0" y="0"/>
          <a:ext cx="0" cy="0"/>
          <a:chOff x="0" y="0"/>
          <a:chExt cx="0" cy="0"/>
        </a:xfrm>
      </p:grpSpPr>
      <p:sp>
        <p:nvSpPr>
          <p:cNvPr id="243" name="Google Shape;243;p77"/>
          <p:cNvSpPr/>
          <p:nvPr/>
        </p:nvSpPr>
        <p:spPr>
          <a:xfrm rot="5400000">
            <a:off x="1333500" y="2095500"/>
            <a:ext cx="3429000" cy="6096000"/>
          </a:xfrm>
          <a:prstGeom prst="rect">
            <a:avLst/>
          </a:prstGeom>
          <a:solidFill>
            <a:srgbClr val="E6E6E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44" name="Google Shape;244;p77"/>
          <p:cNvSpPr/>
          <p:nvPr/>
        </p:nvSpPr>
        <p:spPr>
          <a:xfrm rot="5400000">
            <a:off x="7429500" y="-1333500"/>
            <a:ext cx="3429000" cy="6096000"/>
          </a:xfrm>
          <a:prstGeom prst="rect">
            <a:avLst/>
          </a:prstGeom>
          <a:solidFill>
            <a:srgbClr val="E6E6E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45" name="Google Shape;245;p77"/>
          <p:cNvSpPr txBox="1">
            <a:spLocks noGrp="1"/>
          </p:cNvSpPr>
          <p:nvPr>
            <p:ph type="body" idx="1"/>
          </p:nvPr>
        </p:nvSpPr>
        <p:spPr>
          <a:xfrm>
            <a:off x="958679" y="4148365"/>
            <a:ext cx="4201322" cy="199027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002337"/>
              </a:buClr>
              <a:buSzPts val="2200"/>
              <a:buFont typeface="Arial"/>
              <a:buNone/>
              <a:defRPr sz="2200" b="0" i="0" u="none" strike="noStrike" cap="none">
                <a:solidFill>
                  <a:srgbClr val="002337"/>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46" name="Google Shape;246;p77"/>
          <p:cNvSpPr txBox="1">
            <a:spLocks noGrp="1"/>
          </p:cNvSpPr>
          <p:nvPr>
            <p:ph type="body" idx="2"/>
          </p:nvPr>
        </p:nvSpPr>
        <p:spPr>
          <a:xfrm>
            <a:off x="958679" y="719365"/>
            <a:ext cx="4201322" cy="199027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002337"/>
              </a:buClr>
              <a:buSzPts val="2200"/>
              <a:buFont typeface="Arial"/>
              <a:buNone/>
              <a:defRPr sz="2200" b="0" i="0" u="none" strike="noStrike" cap="none">
                <a:solidFill>
                  <a:srgbClr val="002337"/>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47" name="Google Shape;247;p77"/>
          <p:cNvSpPr txBox="1">
            <a:spLocks noGrp="1"/>
          </p:cNvSpPr>
          <p:nvPr>
            <p:ph type="body" idx="3"/>
          </p:nvPr>
        </p:nvSpPr>
        <p:spPr>
          <a:xfrm>
            <a:off x="7009150" y="4148365"/>
            <a:ext cx="4201322" cy="199027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002337"/>
              </a:buClr>
              <a:buSzPts val="2200"/>
              <a:buFont typeface="Arial"/>
              <a:buNone/>
              <a:defRPr sz="2200" b="0" i="0" u="none" strike="noStrike" cap="none">
                <a:solidFill>
                  <a:srgbClr val="002337"/>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48" name="Google Shape;248;p77"/>
          <p:cNvSpPr txBox="1">
            <a:spLocks noGrp="1"/>
          </p:cNvSpPr>
          <p:nvPr>
            <p:ph type="body" idx="4"/>
          </p:nvPr>
        </p:nvSpPr>
        <p:spPr>
          <a:xfrm>
            <a:off x="7009150" y="719365"/>
            <a:ext cx="4201322" cy="199027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002337"/>
              </a:buClr>
              <a:buSzPts val="2200"/>
              <a:buFont typeface="Arial"/>
              <a:buNone/>
              <a:defRPr sz="2200" b="0" i="0" u="none" strike="noStrike" cap="none">
                <a:solidFill>
                  <a:srgbClr val="002337"/>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pos="597">
          <p15:clr>
            <a:srgbClr val="FBAE40"/>
          </p15:clr>
        </p15:guide>
        <p15:guide id="2" pos="3840">
          <p15:clr>
            <a:srgbClr val="FBAE40"/>
          </p15:clr>
        </p15:guide>
        <p15:guide id="3" orient="horz" pos="2160">
          <p15:clr>
            <a:srgbClr val="FBAE40"/>
          </p15:clr>
        </p15:guide>
        <p15:guide id="4" pos="7083">
          <p15:clr>
            <a:srgbClr val="FBAE40"/>
          </p15:clr>
        </p15:guide>
        <p15:guide id="5" pos="4407">
          <p15:clr>
            <a:srgbClr val="FBAE40"/>
          </p15:clr>
        </p15:guide>
        <p15:guide id="6" pos="3273">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PICTURE">
  <p:cSld name="PICTURE">
    <p:spTree>
      <p:nvGrpSpPr>
        <p:cNvPr id="1" name="Shape 249"/>
        <p:cNvGrpSpPr/>
        <p:nvPr/>
      </p:nvGrpSpPr>
      <p:grpSpPr>
        <a:xfrm>
          <a:off x="0" y="0"/>
          <a:ext cx="0" cy="0"/>
          <a:chOff x="0" y="0"/>
          <a:chExt cx="0" cy="0"/>
        </a:xfrm>
      </p:grpSpPr>
      <p:sp>
        <p:nvSpPr>
          <p:cNvPr id="250" name="Google Shape;250;p78"/>
          <p:cNvSpPr>
            <a:spLocks noGrp="1"/>
          </p:cNvSpPr>
          <p:nvPr>
            <p:ph type="pic" idx="2"/>
          </p:nvPr>
        </p:nvSpPr>
        <p:spPr>
          <a:xfrm>
            <a:off x="0" y="0"/>
            <a:ext cx="12192000" cy="6858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PICTURE_1">
  <p:cSld name="PICTURE_1">
    <p:spTree>
      <p:nvGrpSpPr>
        <p:cNvPr id="1" name="Shape 251"/>
        <p:cNvGrpSpPr/>
        <p:nvPr/>
      </p:nvGrpSpPr>
      <p:grpSpPr>
        <a:xfrm>
          <a:off x="0" y="0"/>
          <a:ext cx="0" cy="0"/>
          <a:chOff x="0" y="0"/>
          <a:chExt cx="0" cy="0"/>
        </a:xfrm>
      </p:grpSpPr>
      <p:sp>
        <p:nvSpPr>
          <p:cNvPr id="252" name="Google Shape;252;p79"/>
          <p:cNvSpPr>
            <a:spLocks noGrp="1"/>
          </p:cNvSpPr>
          <p:nvPr>
            <p:ph type="pic" idx="2"/>
          </p:nvPr>
        </p:nvSpPr>
        <p:spPr>
          <a:xfrm>
            <a:off x="0" y="0"/>
            <a:ext cx="6096000" cy="6858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53" name="Google Shape;253;p79"/>
          <p:cNvSpPr txBox="1">
            <a:spLocks noGrp="1"/>
          </p:cNvSpPr>
          <p:nvPr>
            <p:ph type="body" idx="1"/>
          </p:nvPr>
        </p:nvSpPr>
        <p:spPr>
          <a:xfrm>
            <a:off x="6996114" y="959077"/>
            <a:ext cx="4248150" cy="50777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2337"/>
              </a:buClr>
              <a:buSzPts val="3000"/>
              <a:buFont typeface="Arial"/>
              <a:buNone/>
              <a:defRPr sz="3000" b="0" i="0" u="none" strike="noStrike" cap="none">
                <a:solidFill>
                  <a:srgbClr val="002337"/>
                </a:solidFill>
                <a:latin typeface="Arial"/>
                <a:ea typeface="Arial"/>
                <a:cs typeface="Arial"/>
                <a:sym typeface="Arial"/>
              </a:defRPr>
            </a:lvl1pPr>
            <a:lvl2pPr marL="914400" marR="0" lvl="1" indent="-228600" algn="l" rtl="0">
              <a:lnSpc>
                <a:spcPct val="100000"/>
              </a:lnSpc>
              <a:spcBef>
                <a:spcPts val="500"/>
              </a:spcBef>
              <a:spcAft>
                <a:spcPts val="0"/>
              </a:spcAft>
              <a:buClr>
                <a:srgbClr val="002337"/>
              </a:buClr>
              <a:buSzPts val="3000"/>
              <a:buFont typeface="Arial"/>
              <a:buNone/>
              <a:defRPr sz="3000" b="0" i="0" u="none" strike="noStrike" cap="none">
                <a:solidFill>
                  <a:srgbClr val="002337"/>
                </a:solidFill>
                <a:latin typeface="Arial"/>
                <a:ea typeface="Arial"/>
                <a:cs typeface="Arial"/>
                <a:sym typeface="Arial"/>
              </a:defRPr>
            </a:lvl2pPr>
            <a:lvl3pPr marL="1371600" marR="0" lvl="2" indent="-228600" algn="l" rtl="0">
              <a:lnSpc>
                <a:spcPct val="100000"/>
              </a:lnSpc>
              <a:spcBef>
                <a:spcPts val="500"/>
              </a:spcBef>
              <a:spcAft>
                <a:spcPts val="0"/>
              </a:spcAft>
              <a:buClr>
                <a:srgbClr val="002337"/>
              </a:buClr>
              <a:buSzPts val="3000"/>
              <a:buFont typeface="Arial"/>
              <a:buNone/>
              <a:defRPr sz="3000" b="0" i="0" u="none" strike="noStrike" cap="none">
                <a:solidFill>
                  <a:srgbClr val="002337"/>
                </a:solidFill>
                <a:latin typeface="Arial"/>
                <a:ea typeface="Arial"/>
                <a:cs typeface="Arial"/>
                <a:sym typeface="Arial"/>
              </a:defRPr>
            </a:lvl3pPr>
            <a:lvl4pPr marL="1828800" marR="0" lvl="3" indent="-228600" algn="l" rtl="0">
              <a:lnSpc>
                <a:spcPct val="100000"/>
              </a:lnSpc>
              <a:spcBef>
                <a:spcPts val="500"/>
              </a:spcBef>
              <a:spcAft>
                <a:spcPts val="0"/>
              </a:spcAft>
              <a:buClr>
                <a:srgbClr val="002337"/>
              </a:buClr>
              <a:buSzPts val="3000"/>
              <a:buFont typeface="Arial"/>
              <a:buNone/>
              <a:defRPr sz="3000" b="0" i="0" u="none" strike="noStrike" cap="none">
                <a:solidFill>
                  <a:srgbClr val="002337"/>
                </a:solidFill>
                <a:latin typeface="Arial"/>
                <a:ea typeface="Arial"/>
                <a:cs typeface="Arial"/>
                <a:sym typeface="Arial"/>
              </a:defRPr>
            </a:lvl4pPr>
            <a:lvl5pPr marL="2286000" marR="0" lvl="4" indent="-228600" algn="l" rtl="0">
              <a:lnSpc>
                <a:spcPct val="100000"/>
              </a:lnSpc>
              <a:spcBef>
                <a:spcPts val="500"/>
              </a:spcBef>
              <a:spcAft>
                <a:spcPts val="0"/>
              </a:spcAft>
              <a:buClr>
                <a:srgbClr val="002337"/>
              </a:buClr>
              <a:buSzPts val="3000"/>
              <a:buFont typeface="Arial"/>
              <a:buNone/>
              <a:defRPr sz="3000" b="0" i="0" u="none" strike="noStrike" cap="none">
                <a:solidFill>
                  <a:srgbClr val="002337"/>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54" name="Google Shape;254;p79"/>
          <p:cNvSpPr txBox="1">
            <a:spLocks noGrp="1"/>
          </p:cNvSpPr>
          <p:nvPr>
            <p:ph type="body" idx="3"/>
          </p:nvPr>
        </p:nvSpPr>
        <p:spPr>
          <a:xfrm>
            <a:off x="6996113" y="2913743"/>
            <a:ext cx="4248150" cy="2985180"/>
          </a:xfrm>
          <a:prstGeom prst="rect">
            <a:avLst/>
          </a:prstGeom>
          <a:noFill/>
          <a:ln>
            <a:noFill/>
          </a:ln>
        </p:spPr>
        <p:txBody>
          <a:bodyPr spcFirstLastPara="1" wrap="square" lIns="91425" tIns="45700" rIns="91425" bIns="45700" anchor="b" anchorCtr="0">
            <a:noAutofit/>
          </a:bodyPr>
          <a:lstStyle>
            <a:lvl1pPr marL="457200" marR="0" lvl="0" indent="-228600" algn="l" rtl="0">
              <a:lnSpc>
                <a:spcPct val="100000"/>
              </a:lnSpc>
              <a:spcBef>
                <a:spcPts val="0"/>
              </a:spcBef>
              <a:spcAft>
                <a:spcPts val="0"/>
              </a:spcAft>
              <a:buClr>
                <a:srgbClr val="002337"/>
              </a:buClr>
              <a:buSzPts val="1500"/>
              <a:buFont typeface="Arial"/>
              <a:buNone/>
              <a:defRPr sz="1500" b="0" i="0" u="none" strike="noStrike" cap="none">
                <a:solidFill>
                  <a:srgbClr val="002337"/>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255" name="Google Shape;255;p79"/>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1600502" y="6290097"/>
            <a:ext cx="330024" cy="326166"/>
          </a:xfrm>
          <a:prstGeom prst="rect">
            <a:avLst/>
          </a:prstGeom>
          <a:noFill/>
          <a:ln>
            <a:noFill/>
          </a:ln>
        </p:spPr>
      </p:pic>
      <p:sp>
        <p:nvSpPr>
          <p:cNvPr id="256" name="Google Shape;256;p79"/>
          <p:cNvSpPr txBox="1">
            <a:spLocks noGrp="1"/>
          </p:cNvSpPr>
          <p:nvPr>
            <p:ph type="sldNum" idx="12"/>
          </p:nvPr>
        </p:nvSpPr>
        <p:spPr>
          <a:xfrm>
            <a:off x="11506751" y="6210209"/>
            <a:ext cx="517525" cy="365125"/>
          </a:xfrm>
          <a:prstGeom prst="rect">
            <a:avLst/>
          </a:prstGeom>
          <a:noFill/>
          <a:ln>
            <a:noFill/>
          </a:ln>
        </p:spPr>
        <p:txBody>
          <a:bodyPr spcFirstLastPara="1" wrap="square" lIns="91425" tIns="45700" rIns="91425" bIns="45700" anchor="t" anchorCtr="0">
            <a:noAutofit/>
          </a:bodyPr>
          <a:lstStyle>
            <a:lvl1pPr marL="0" marR="0" lvl="0" indent="0" algn="ctr" rtl="0">
              <a:spcBef>
                <a:spcPts val="0"/>
              </a:spcBef>
              <a:buNone/>
              <a:defRPr sz="1500">
                <a:solidFill>
                  <a:srgbClr val="002337"/>
                </a:solidFill>
                <a:latin typeface="Arial"/>
                <a:ea typeface="Arial"/>
                <a:cs typeface="Arial"/>
                <a:sym typeface="Arial"/>
              </a:defRPr>
            </a:lvl1pPr>
            <a:lvl2pPr marL="0" marR="0" lvl="1" indent="0" algn="ctr" rtl="0">
              <a:spcBef>
                <a:spcPts val="0"/>
              </a:spcBef>
              <a:buNone/>
              <a:defRPr sz="1500">
                <a:solidFill>
                  <a:srgbClr val="002337"/>
                </a:solidFill>
                <a:latin typeface="Arial"/>
                <a:ea typeface="Arial"/>
                <a:cs typeface="Arial"/>
                <a:sym typeface="Arial"/>
              </a:defRPr>
            </a:lvl2pPr>
            <a:lvl3pPr marL="0" marR="0" lvl="2" indent="0" algn="ctr" rtl="0">
              <a:spcBef>
                <a:spcPts val="0"/>
              </a:spcBef>
              <a:buNone/>
              <a:defRPr sz="1500">
                <a:solidFill>
                  <a:srgbClr val="002337"/>
                </a:solidFill>
                <a:latin typeface="Arial"/>
                <a:ea typeface="Arial"/>
                <a:cs typeface="Arial"/>
                <a:sym typeface="Arial"/>
              </a:defRPr>
            </a:lvl3pPr>
            <a:lvl4pPr marL="0" marR="0" lvl="3" indent="0" algn="ctr" rtl="0">
              <a:spcBef>
                <a:spcPts val="0"/>
              </a:spcBef>
              <a:buNone/>
              <a:defRPr sz="1500">
                <a:solidFill>
                  <a:srgbClr val="002337"/>
                </a:solidFill>
                <a:latin typeface="Arial"/>
                <a:ea typeface="Arial"/>
                <a:cs typeface="Arial"/>
                <a:sym typeface="Arial"/>
              </a:defRPr>
            </a:lvl4pPr>
            <a:lvl5pPr marL="0" marR="0" lvl="4" indent="0" algn="ctr" rtl="0">
              <a:spcBef>
                <a:spcPts val="0"/>
              </a:spcBef>
              <a:buNone/>
              <a:defRPr sz="1500">
                <a:solidFill>
                  <a:srgbClr val="002337"/>
                </a:solidFill>
                <a:latin typeface="Arial"/>
                <a:ea typeface="Arial"/>
                <a:cs typeface="Arial"/>
                <a:sym typeface="Arial"/>
              </a:defRPr>
            </a:lvl5pPr>
            <a:lvl6pPr marL="0" marR="0" lvl="5" indent="0" algn="ctr" rtl="0">
              <a:spcBef>
                <a:spcPts val="0"/>
              </a:spcBef>
              <a:buNone/>
              <a:defRPr sz="1500">
                <a:solidFill>
                  <a:srgbClr val="002337"/>
                </a:solidFill>
                <a:latin typeface="Arial"/>
                <a:ea typeface="Arial"/>
                <a:cs typeface="Arial"/>
                <a:sym typeface="Arial"/>
              </a:defRPr>
            </a:lvl6pPr>
            <a:lvl7pPr marL="0" marR="0" lvl="6" indent="0" algn="ctr" rtl="0">
              <a:spcBef>
                <a:spcPts val="0"/>
              </a:spcBef>
              <a:buNone/>
              <a:defRPr sz="1500">
                <a:solidFill>
                  <a:srgbClr val="002337"/>
                </a:solidFill>
                <a:latin typeface="Arial"/>
                <a:ea typeface="Arial"/>
                <a:cs typeface="Arial"/>
                <a:sym typeface="Arial"/>
              </a:defRPr>
            </a:lvl7pPr>
            <a:lvl8pPr marL="0" marR="0" lvl="7" indent="0" algn="ctr" rtl="0">
              <a:spcBef>
                <a:spcPts val="0"/>
              </a:spcBef>
              <a:buNone/>
              <a:defRPr sz="1500">
                <a:solidFill>
                  <a:srgbClr val="002337"/>
                </a:solidFill>
                <a:latin typeface="Arial"/>
                <a:ea typeface="Arial"/>
                <a:cs typeface="Arial"/>
                <a:sym typeface="Arial"/>
              </a:defRPr>
            </a:lvl8pPr>
            <a:lvl9pPr marL="0" marR="0" lvl="8" indent="0" algn="ctr" rtl="0">
              <a:spcBef>
                <a:spcPts val="0"/>
              </a:spcBef>
              <a:buNone/>
              <a:defRPr sz="1500">
                <a:solidFill>
                  <a:srgbClr val="002337"/>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extLst>
    <p:ext uri="{DCECCB84-F9BA-43D5-87BE-67443E8EF086}">
      <p15:sldGuideLst xmlns:p15="http://schemas.microsoft.com/office/powerpoint/2012/main">
        <p15:guide id="1" pos="3840">
          <p15:clr>
            <a:srgbClr val="FBAE40"/>
          </p15:clr>
        </p15:guide>
        <p15:guide id="2" pos="7083">
          <p15:clr>
            <a:srgbClr val="FBAE40"/>
          </p15:clr>
        </p15:guide>
        <p15:guide id="3" orient="horz" pos="3725">
          <p15:clr>
            <a:srgbClr val="FBAE40"/>
          </p15:clr>
        </p15:guide>
        <p15:guide id="4" orient="horz" pos="595">
          <p15:clr>
            <a:srgbClr val="FBAE40"/>
          </p15:clr>
        </p15:guide>
        <p15:guide id="5" pos="4407">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PICTURE_2">
  <p:cSld name="PICTURE_2">
    <p:spTree>
      <p:nvGrpSpPr>
        <p:cNvPr id="1" name="Shape 257"/>
        <p:cNvGrpSpPr/>
        <p:nvPr/>
      </p:nvGrpSpPr>
      <p:grpSpPr>
        <a:xfrm>
          <a:off x="0" y="0"/>
          <a:ext cx="0" cy="0"/>
          <a:chOff x="0" y="0"/>
          <a:chExt cx="0" cy="0"/>
        </a:xfrm>
      </p:grpSpPr>
      <p:sp>
        <p:nvSpPr>
          <p:cNvPr id="258" name="Google Shape;258;p80"/>
          <p:cNvSpPr>
            <a:spLocks noGrp="1"/>
          </p:cNvSpPr>
          <p:nvPr>
            <p:ph type="pic" idx="2"/>
          </p:nvPr>
        </p:nvSpPr>
        <p:spPr>
          <a:xfrm>
            <a:off x="6090444" y="0"/>
            <a:ext cx="6096000" cy="6858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59" name="Google Shape;259;p80"/>
          <p:cNvSpPr txBox="1">
            <a:spLocks noGrp="1"/>
          </p:cNvSpPr>
          <p:nvPr>
            <p:ph type="body" idx="1"/>
          </p:nvPr>
        </p:nvSpPr>
        <p:spPr>
          <a:xfrm>
            <a:off x="958680" y="959077"/>
            <a:ext cx="4212262" cy="50777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2337"/>
              </a:buClr>
              <a:buSzPts val="3000"/>
              <a:buFont typeface="Arial"/>
              <a:buNone/>
              <a:defRPr sz="3000" b="0" i="0" u="none" strike="noStrike" cap="none">
                <a:solidFill>
                  <a:srgbClr val="002337"/>
                </a:solidFill>
                <a:latin typeface="Arial"/>
                <a:ea typeface="Arial"/>
                <a:cs typeface="Arial"/>
                <a:sym typeface="Arial"/>
              </a:defRPr>
            </a:lvl1pPr>
            <a:lvl2pPr marL="914400" marR="0" lvl="1" indent="-228600" algn="l" rtl="0">
              <a:lnSpc>
                <a:spcPct val="100000"/>
              </a:lnSpc>
              <a:spcBef>
                <a:spcPts val="500"/>
              </a:spcBef>
              <a:spcAft>
                <a:spcPts val="0"/>
              </a:spcAft>
              <a:buClr>
                <a:srgbClr val="002337"/>
              </a:buClr>
              <a:buSzPts val="3000"/>
              <a:buFont typeface="Arial"/>
              <a:buNone/>
              <a:defRPr sz="3000" b="0" i="0" u="none" strike="noStrike" cap="none">
                <a:solidFill>
                  <a:srgbClr val="002337"/>
                </a:solidFill>
                <a:latin typeface="Arial"/>
                <a:ea typeface="Arial"/>
                <a:cs typeface="Arial"/>
                <a:sym typeface="Arial"/>
              </a:defRPr>
            </a:lvl2pPr>
            <a:lvl3pPr marL="1371600" marR="0" lvl="2" indent="-228600" algn="l" rtl="0">
              <a:lnSpc>
                <a:spcPct val="100000"/>
              </a:lnSpc>
              <a:spcBef>
                <a:spcPts val="500"/>
              </a:spcBef>
              <a:spcAft>
                <a:spcPts val="0"/>
              </a:spcAft>
              <a:buClr>
                <a:srgbClr val="002337"/>
              </a:buClr>
              <a:buSzPts val="3000"/>
              <a:buFont typeface="Arial"/>
              <a:buNone/>
              <a:defRPr sz="3000" b="0" i="0" u="none" strike="noStrike" cap="none">
                <a:solidFill>
                  <a:srgbClr val="002337"/>
                </a:solidFill>
                <a:latin typeface="Arial"/>
                <a:ea typeface="Arial"/>
                <a:cs typeface="Arial"/>
                <a:sym typeface="Arial"/>
              </a:defRPr>
            </a:lvl3pPr>
            <a:lvl4pPr marL="1828800" marR="0" lvl="3" indent="-228600" algn="l" rtl="0">
              <a:lnSpc>
                <a:spcPct val="100000"/>
              </a:lnSpc>
              <a:spcBef>
                <a:spcPts val="500"/>
              </a:spcBef>
              <a:spcAft>
                <a:spcPts val="0"/>
              </a:spcAft>
              <a:buClr>
                <a:srgbClr val="002337"/>
              </a:buClr>
              <a:buSzPts val="3000"/>
              <a:buFont typeface="Arial"/>
              <a:buNone/>
              <a:defRPr sz="3000" b="0" i="0" u="none" strike="noStrike" cap="none">
                <a:solidFill>
                  <a:srgbClr val="002337"/>
                </a:solidFill>
                <a:latin typeface="Arial"/>
                <a:ea typeface="Arial"/>
                <a:cs typeface="Arial"/>
                <a:sym typeface="Arial"/>
              </a:defRPr>
            </a:lvl4pPr>
            <a:lvl5pPr marL="2286000" marR="0" lvl="4" indent="-228600" algn="l" rtl="0">
              <a:lnSpc>
                <a:spcPct val="100000"/>
              </a:lnSpc>
              <a:spcBef>
                <a:spcPts val="500"/>
              </a:spcBef>
              <a:spcAft>
                <a:spcPts val="0"/>
              </a:spcAft>
              <a:buClr>
                <a:srgbClr val="002337"/>
              </a:buClr>
              <a:buSzPts val="3000"/>
              <a:buFont typeface="Arial"/>
              <a:buNone/>
              <a:defRPr sz="3000" b="0" i="0" u="none" strike="noStrike" cap="none">
                <a:solidFill>
                  <a:srgbClr val="002337"/>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60" name="Google Shape;260;p80"/>
          <p:cNvSpPr txBox="1">
            <a:spLocks noGrp="1"/>
          </p:cNvSpPr>
          <p:nvPr>
            <p:ph type="body" idx="3"/>
          </p:nvPr>
        </p:nvSpPr>
        <p:spPr>
          <a:xfrm>
            <a:off x="958679" y="2913743"/>
            <a:ext cx="4212262" cy="2985180"/>
          </a:xfrm>
          <a:prstGeom prst="rect">
            <a:avLst/>
          </a:prstGeom>
          <a:noFill/>
          <a:ln>
            <a:noFill/>
          </a:ln>
        </p:spPr>
        <p:txBody>
          <a:bodyPr spcFirstLastPara="1" wrap="square" lIns="91425" tIns="45700" rIns="91425" bIns="45700" anchor="b" anchorCtr="0">
            <a:noAutofit/>
          </a:bodyPr>
          <a:lstStyle>
            <a:lvl1pPr marL="457200" marR="0" lvl="0" indent="-228600" algn="l" rtl="0">
              <a:lnSpc>
                <a:spcPct val="100000"/>
              </a:lnSpc>
              <a:spcBef>
                <a:spcPts val="0"/>
              </a:spcBef>
              <a:spcAft>
                <a:spcPts val="0"/>
              </a:spcAft>
              <a:buClr>
                <a:srgbClr val="002337"/>
              </a:buClr>
              <a:buSzPts val="1500"/>
              <a:buFont typeface="Arial"/>
              <a:buNone/>
              <a:defRPr sz="1500" b="0" i="0" u="none" strike="noStrike" cap="none">
                <a:solidFill>
                  <a:srgbClr val="002337"/>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pos="597">
          <p15:clr>
            <a:srgbClr val="FBAE40"/>
          </p15:clr>
        </p15:guide>
        <p15:guide id="2" pos="3840">
          <p15:clr>
            <a:srgbClr val="FBAE40"/>
          </p15:clr>
        </p15:guide>
        <p15:guide id="3" orient="horz" pos="3725">
          <p15:clr>
            <a:srgbClr val="FBAE40"/>
          </p15:clr>
        </p15:guide>
        <p15:guide id="4" pos="3273">
          <p15:clr>
            <a:srgbClr val="FBAE40"/>
          </p15:clr>
        </p15:guide>
        <p15:guide id="5" orient="horz" pos="595">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PICTURE_1" preserve="1">
  <p:cSld name="1_PICTURE_1">
    <p:bg>
      <p:bgPr>
        <a:solidFill>
          <a:srgbClr val="FFE48A"/>
        </a:solidFill>
        <a:effectLst/>
      </p:bgPr>
    </p:bg>
    <p:spTree>
      <p:nvGrpSpPr>
        <p:cNvPr id="1" name="Shape 251"/>
        <p:cNvGrpSpPr/>
        <p:nvPr/>
      </p:nvGrpSpPr>
      <p:grpSpPr>
        <a:xfrm>
          <a:off x="0" y="0"/>
          <a:ext cx="0" cy="0"/>
          <a:chOff x="0" y="0"/>
          <a:chExt cx="0" cy="0"/>
        </a:xfrm>
      </p:grpSpPr>
      <p:sp>
        <p:nvSpPr>
          <p:cNvPr id="252" name="Google Shape;252;p79"/>
          <p:cNvSpPr>
            <a:spLocks noGrp="1"/>
          </p:cNvSpPr>
          <p:nvPr>
            <p:ph type="pic" idx="2"/>
          </p:nvPr>
        </p:nvSpPr>
        <p:spPr>
          <a:xfrm>
            <a:off x="0" y="0"/>
            <a:ext cx="6096000" cy="6858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53" name="Google Shape;253;p79"/>
          <p:cNvSpPr txBox="1">
            <a:spLocks noGrp="1"/>
          </p:cNvSpPr>
          <p:nvPr>
            <p:ph type="body" idx="1"/>
          </p:nvPr>
        </p:nvSpPr>
        <p:spPr>
          <a:xfrm>
            <a:off x="6996114" y="959077"/>
            <a:ext cx="4248150" cy="50777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2337"/>
              </a:buClr>
              <a:buSzPts val="3000"/>
              <a:buFont typeface="Arial"/>
              <a:buNone/>
              <a:defRPr sz="3000" b="0" i="0" u="none" strike="noStrike" cap="none">
                <a:solidFill>
                  <a:srgbClr val="002337"/>
                </a:solidFill>
                <a:latin typeface="Arial"/>
                <a:ea typeface="Arial"/>
                <a:cs typeface="Arial"/>
                <a:sym typeface="Arial"/>
              </a:defRPr>
            </a:lvl1pPr>
            <a:lvl2pPr marL="914400" marR="0" lvl="1" indent="-228600" algn="l" rtl="0">
              <a:lnSpc>
                <a:spcPct val="100000"/>
              </a:lnSpc>
              <a:spcBef>
                <a:spcPts val="500"/>
              </a:spcBef>
              <a:spcAft>
                <a:spcPts val="0"/>
              </a:spcAft>
              <a:buClr>
                <a:srgbClr val="002337"/>
              </a:buClr>
              <a:buSzPts val="3000"/>
              <a:buFont typeface="Arial"/>
              <a:buNone/>
              <a:defRPr sz="3000" b="0" i="0" u="none" strike="noStrike" cap="none">
                <a:solidFill>
                  <a:srgbClr val="002337"/>
                </a:solidFill>
                <a:latin typeface="Arial"/>
                <a:ea typeface="Arial"/>
                <a:cs typeface="Arial"/>
                <a:sym typeface="Arial"/>
              </a:defRPr>
            </a:lvl2pPr>
            <a:lvl3pPr marL="1371600" marR="0" lvl="2" indent="-228600" algn="l" rtl="0">
              <a:lnSpc>
                <a:spcPct val="100000"/>
              </a:lnSpc>
              <a:spcBef>
                <a:spcPts val="500"/>
              </a:spcBef>
              <a:spcAft>
                <a:spcPts val="0"/>
              </a:spcAft>
              <a:buClr>
                <a:srgbClr val="002337"/>
              </a:buClr>
              <a:buSzPts val="3000"/>
              <a:buFont typeface="Arial"/>
              <a:buNone/>
              <a:defRPr sz="3000" b="0" i="0" u="none" strike="noStrike" cap="none">
                <a:solidFill>
                  <a:srgbClr val="002337"/>
                </a:solidFill>
                <a:latin typeface="Arial"/>
                <a:ea typeface="Arial"/>
                <a:cs typeface="Arial"/>
                <a:sym typeface="Arial"/>
              </a:defRPr>
            </a:lvl3pPr>
            <a:lvl4pPr marL="1828800" marR="0" lvl="3" indent="-228600" algn="l" rtl="0">
              <a:lnSpc>
                <a:spcPct val="100000"/>
              </a:lnSpc>
              <a:spcBef>
                <a:spcPts val="500"/>
              </a:spcBef>
              <a:spcAft>
                <a:spcPts val="0"/>
              </a:spcAft>
              <a:buClr>
                <a:srgbClr val="002337"/>
              </a:buClr>
              <a:buSzPts val="3000"/>
              <a:buFont typeface="Arial"/>
              <a:buNone/>
              <a:defRPr sz="3000" b="0" i="0" u="none" strike="noStrike" cap="none">
                <a:solidFill>
                  <a:srgbClr val="002337"/>
                </a:solidFill>
                <a:latin typeface="Arial"/>
                <a:ea typeface="Arial"/>
                <a:cs typeface="Arial"/>
                <a:sym typeface="Arial"/>
              </a:defRPr>
            </a:lvl4pPr>
            <a:lvl5pPr marL="2286000" marR="0" lvl="4" indent="-228600" algn="l" rtl="0">
              <a:lnSpc>
                <a:spcPct val="100000"/>
              </a:lnSpc>
              <a:spcBef>
                <a:spcPts val="500"/>
              </a:spcBef>
              <a:spcAft>
                <a:spcPts val="0"/>
              </a:spcAft>
              <a:buClr>
                <a:srgbClr val="002337"/>
              </a:buClr>
              <a:buSzPts val="3000"/>
              <a:buFont typeface="Arial"/>
              <a:buNone/>
              <a:defRPr sz="3000" b="0" i="0" u="none" strike="noStrike" cap="none">
                <a:solidFill>
                  <a:srgbClr val="002337"/>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54" name="Google Shape;254;p79"/>
          <p:cNvSpPr txBox="1">
            <a:spLocks noGrp="1"/>
          </p:cNvSpPr>
          <p:nvPr>
            <p:ph type="body" idx="3"/>
          </p:nvPr>
        </p:nvSpPr>
        <p:spPr>
          <a:xfrm>
            <a:off x="6996113" y="2913743"/>
            <a:ext cx="4248150" cy="2985180"/>
          </a:xfrm>
          <a:prstGeom prst="rect">
            <a:avLst/>
          </a:prstGeom>
          <a:noFill/>
          <a:ln>
            <a:noFill/>
          </a:ln>
        </p:spPr>
        <p:txBody>
          <a:bodyPr spcFirstLastPara="1" wrap="square" lIns="91425" tIns="45700" rIns="91425" bIns="45700" anchor="b" anchorCtr="0">
            <a:noAutofit/>
          </a:bodyPr>
          <a:lstStyle>
            <a:lvl1pPr marL="457200" marR="0" lvl="0" indent="-228600" algn="l" rtl="0">
              <a:lnSpc>
                <a:spcPct val="100000"/>
              </a:lnSpc>
              <a:spcBef>
                <a:spcPts val="0"/>
              </a:spcBef>
              <a:spcAft>
                <a:spcPts val="0"/>
              </a:spcAft>
              <a:buClr>
                <a:srgbClr val="002337"/>
              </a:buClr>
              <a:buSzPts val="1500"/>
              <a:buFont typeface="Arial"/>
              <a:buNone/>
              <a:defRPr sz="1500" b="0" i="0" u="none" strike="noStrike" cap="none">
                <a:solidFill>
                  <a:srgbClr val="002337"/>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255" name="Google Shape;255;p79"/>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1600502" y="6290097"/>
            <a:ext cx="330024" cy="326166"/>
          </a:xfrm>
          <a:prstGeom prst="rect">
            <a:avLst/>
          </a:prstGeom>
          <a:noFill/>
          <a:ln>
            <a:noFill/>
          </a:ln>
        </p:spPr>
      </p:pic>
      <p:sp>
        <p:nvSpPr>
          <p:cNvPr id="256" name="Google Shape;256;p79"/>
          <p:cNvSpPr txBox="1">
            <a:spLocks noGrp="1"/>
          </p:cNvSpPr>
          <p:nvPr>
            <p:ph type="sldNum" idx="12"/>
          </p:nvPr>
        </p:nvSpPr>
        <p:spPr>
          <a:xfrm>
            <a:off x="11506751" y="6210209"/>
            <a:ext cx="517525" cy="365125"/>
          </a:xfrm>
          <a:prstGeom prst="rect">
            <a:avLst/>
          </a:prstGeom>
          <a:noFill/>
          <a:ln>
            <a:noFill/>
          </a:ln>
        </p:spPr>
        <p:txBody>
          <a:bodyPr spcFirstLastPara="1" wrap="square" lIns="91425" tIns="45700" rIns="91425" bIns="45700" anchor="t" anchorCtr="0">
            <a:noAutofit/>
          </a:bodyPr>
          <a:lstStyle>
            <a:lvl1pPr marL="0" marR="0" lvl="0" indent="0" algn="ctr" rtl="0">
              <a:spcBef>
                <a:spcPts val="0"/>
              </a:spcBef>
              <a:buNone/>
              <a:defRPr sz="1500">
                <a:solidFill>
                  <a:srgbClr val="002337"/>
                </a:solidFill>
                <a:latin typeface="Arial"/>
                <a:ea typeface="Arial"/>
                <a:cs typeface="Arial"/>
                <a:sym typeface="Arial"/>
              </a:defRPr>
            </a:lvl1pPr>
            <a:lvl2pPr marL="0" marR="0" lvl="1" indent="0" algn="ctr" rtl="0">
              <a:spcBef>
                <a:spcPts val="0"/>
              </a:spcBef>
              <a:buNone/>
              <a:defRPr sz="1500">
                <a:solidFill>
                  <a:srgbClr val="002337"/>
                </a:solidFill>
                <a:latin typeface="Arial"/>
                <a:ea typeface="Arial"/>
                <a:cs typeface="Arial"/>
                <a:sym typeface="Arial"/>
              </a:defRPr>
            </a:lvl2pPr>
            <a:lvl3pPr marL="0" marR="0" lvl="2" indent="0" algn="ctr" rtl="0">
              <a:spcBef>
                <a:spcPts val="0"/>
              </a:spcBef>
              <a:buNone/>
              <a:defRPr sz="1500">
                <a:solidFill>
                  <a:srgbClr val="002337"/>
                </a:solidFill>
                <a:latin typeface="Arial"/>
                <a:ea typeface="Arial"/>
                <a:cs typeface="Arial"/>
                <a:sym typeface="Arial"/>
              </a:defRPr>
            </a:lvl3pPr>
            <a:lvl4pPr marL="0" marR="0" lvl="3" indent="0" algn="ctr" rtl="0">
              <a:spcBef>
                <a:spcPts val="0"/>
              </a:spcBef>
              <a:buNone/>
              <a:defRPr sz="1500">
                <a:solidFill>
                  <a:srgbClr val="002337"/>
                </a:solidFill>
                <a:latin typeface="Arial"/>
                <a:ea typeface="Arial"/>
                <a:cs typeface="Arial"/>
                <a:sym typeface="Arial"/>
              </a:defRPr>
            </a:lvl4pPr>
            <a:lvl5pPr marL="0" marR="0" lvl="4" indent="0" algn="ctr" rtl="0">
              <a:spcBef>
                <a:spcPts val="0"/>
              </a:spcBef>
              <a:buNone/>
              <a:defRPr sz="1500">
                <a:solidFill>
                  <a:srgbClr val="002337"/>
                </a:solidFill>
                <a:latin typeface="Arial"/>
                <a:ea typeface="Arial"/>
                <a:cs typeface="Arial"/>
                <a:sym typeface="Arial"/>
              </a:defRPr>
            </a:lvl5pPr>
            <a:lvl6pPr marL="0" marR="0" lvl="5" indent="0" algn="ctr" rtl="0">
              <a:spcBef>
                <a:spcPts val="0"/>
              </a:spcBef>
              <a:buNone/>
              <a:defRPr sz="1500">
                <a:solidFill>
                  <a:srgbClr val="002337"/>
                </a:solidFill>
                <a:latin typeface="Arial"/>
                <a:ea typeface="Arial"/>
                <a:cs typeface="Arial"/>
                <a:sym typeface="Arial"/>
              </a:defRPr>
            </a:lvl6pPr>
            <a:lvl7pPr marL="0" marR="0" lvl="6" indent="0" algn="ctr" rtl="0">
              <a:spcBef>
                <a:spcPts val="0"/>
              </a:spcBef>
              <a:buNone/>
              <a:defRPr sz="1500">
                <a:solidFill>
                  <a:srgbClr val="002337"/>
                </a:solidFill>
                <a:latin typeface="Arial"/>
                <a:ea typeface="Arial"/>
                <a:cs typeface="Arial"/>
                <a:sym typeface="Arial"/>
              </a:defRPr>
            </a:lvl7pPr>
            <a:lvl8pPr marL="0" marR="0" lvl="7" indent="0" algn="ctr" rtl="0">
              <a:spcBef>
                <a:spcPts val="0"/>
              </a:spcBef>
              <a:buNone/>
              <a:defRPr sz="1500">
                <a:solidFill>
                  <a:srgbClr val="002337"/>
                </a:solidFill>
                <a:latin typeface="Arial"/>
                <a:ea typeface="Arial"/>
                <a:cs typeface="Arial"/>
                <a:sym typeface="Arial"/>
              </a:defRPr>
            </a:lvl8pPr>
            <a:lvl9pPr marL="0" marR="0" lvl="8" indent="0" algn="ctr" rtl="0">
              <a:spcBef>
                <a:spcPts val="0"/>
              </a:spcBef>
              <a:buNone/>
              <a:defRPr sz="1500">
                <a:solidFill>
                  <a:srgbClr val="002337"/>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57246096"/>
      </p:ext>
    </p:extLst>
  </p:cSld>
  <p:clrMapOvr>
    <a:masterClrMapping/>
  </p:clrMapOvr>
  <p:extLst>
    <p:ext uri="{DCECCB84-F9BA-43D5-87BE-67443E8EF086}">
      <p15:sldGuideLst xmlns:p15="http://schemas.microsoft.com/office/powerpoint/2012/main">
        <p15:guide id="1" pos="3840">
          <p15:clr>
            <a:srgbClr val="FBAE40"/>
          </p15:clr>
        </p15:guide>
        <p15:guide id="2" pos="7083">
          <p15:clr>
            <a:srgbClr val="FBAE40"/>
          </p15:clr>
        </p15:guide>
        <p15:guide id="3" orient="horz" pos="3725">
          <p15:clr>
            <a:srgbClr val="FBAE40"/>
          </p15:clr>
        </p15:guide>
        <p15:guide id="4" orient="horz" pos="595">
          <p15:clr>
            <a:srgbClr val="FBAE40"/>
          </p15:clr>
        </p15:guide>
        <p15:guide id="5" pos="4407">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PICTURE_2" preserve="1">
  <p:cSld name="1_PICTURE_2">
    <p:bg>
      <p:bgPr>
        <a:solidFill>
          <a:srgbClr val="FFE48A"/>
        </a:solidFill>
        <a:effectLst/>
      </p:bgPr>
    </p:bg>
    <p:spTree>
      <p:nvGrpSpPr>
        <p:cNvPr id="1" name="Shape 257"/>
        <p:cNvGrpSpPr/>
        <p:nvPr/>
      </p:nvGrpSpPr>
      <p:grpSpPr>
        <a:xfrm>
          <a:off x="0" y="0"/>
          <a:ext cx="0" cy="0"/>
          <a:chOff x="0" y="0"/>
          <a:chExt cx="0" cy="0"/>
        </a:xfrm>
      </p:grpSpPr>
      <p:sp>
        <p:nvSpPr>
          <p:cNvPr id="258" name="Google Shape;258;p80"/>
          <p:cNvSpPr>
            <a:spLocks noGrp="1"/>
          </p:cNvSpPr>
          <p:nvPr>
            <p:ph type="pic" idx="2"/>
          </p:nvPr>
        </p:nvSpPr>
        <p:spPr>
          <a:xfrm>
            <a:off x="6090444" y="0"/>
            <a:ext cx="6096000" cy="6858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59" name="Google Shape;259;p80"/>
          <p:cNvSpPr txBox="1">
            <a:spLocks noGrp="1"/>
          </p:cNvSpPr>
          <p:nvPr>
            <p:ph type="body" idx="1"/>
          </p:nvPr>
        </p:nvSpPr>
        <p:spPr>
          <a:xfrm>
            <a:off x="958680" y="959077"/>
            <a:ext cx="4212262" cy="50777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2337"/>
              </a:buClr>
              <a:buSzPts val="3000"/>
              <a:buFont typeface="Arial"/>
              <a:buNone/>
              <a:defRPr sz="3000" b="0" i="0" u="none" strike="noStrike" cap="none">
                <a:solidFill>
                  <a:srgbClr val="002337"/>
                </a:solidFill>
                <a:latin typeface="Arial"/>
                <a:ea typeface="Arial"/>
                <a:cs typeface="Arial"/>
                <a:sym typeface="Arial"/>
              </a:defRPr>
            </a:lvl1pPr>
            <a:lvl2pPr marL="914400" marR="0" lvl="1" indent="-228600" algn="l" rtl="0">
              <a:lnSpc>
                <a:spcPct val="100000"/>
              </a:lnSpc>
              <a:spcBef>
                <a:spcPts val="500"/>
              </a:spcBef>
              <a:spcAft>
                <a:spcPts val="0"/>
              </a:spcAft>
              <a:buClr>
                <a:srgbClr val="002337"/>
              </a:buClr>
              <a:buSzPts val="3000"/>
              <a:buFont typeface="Arial"/>
              <a:buNone/>
              <a:defRPr sz="3000" b="0" i="0" u="none" strike="noStrike" cap="none">
                <a:solidFill>
                  <a:srgbClr val="002337"/>
                </a:solidFill>
                <a:latin typeface="Arial"/>
                <a:ea typeface="Arial"/>
                <a:cs typeface="Arial"/>
                <a:sym typeface="Arial"/>
              </a:defRPr>
            </a:lvl2pPr>
            <a:lvl3pPr marL="1371600" marR="0" lvl="2" indent="-228600" algn="l" rtl="0">
              <a:lnSpc>
                <a:spcPct val="100000"/>
              </a:lnSpc>
              <a:spcBef>
                <a:spcPts val="500"/>
              </a:spcBef>
              <a:spcAft>
                <a:spcPts val="0"/>
              </a:spcAft>
              <a:buClr>
                <a:srgbClr val="002337"/>
              </a:buClr>
              <a:buSzPts val="3000"/>
              <a:buFont typeface="Arial"/>
              <a:buNone/>
              <a:defRPr sz="3000" b="0" i="0" u="none" strike="noStrike" cap="none">
                <a:solidFill>
                  <a:srgbClr val="002337"/>
                </a:solidFill>
                <a:latin typeface="Arial"/>
                <a:ea typeface="Arial"/>
                <a:cs typeface="Arial"/>
                <a:sym typeface="Arial"/>
              </a:defRPr>
            </a:lvl3pPr>
            <a:lvl4pPr marL="1828800" marR="0" lvl="3" indent="-228600" algn="l" rtl="0">
              <a:lnSpc>
                <a:spcPct val="100000"/>
              </a:lnSpc>
              <a:spcBef>
                <a:spcPts val="500"/>
              </a:spcBef>
              <a:spcAft>
                <a:spcPts val="0"/>
              </a:spcAft>
              <a:buClr>
                <a:srgbClr val="002337"/>
              </a:buClr>
              <a:buSzPts val="3000"/>
              <a:buFont typeface="Arial"/>
              <a:buNone/>
              <a:defRPr sz="3000" b="0" i="0" u="none" strike="noStrike" cap="none">
                <a:solidFill>
                  <a:srgbClr val="002337"/>
                </a:solidFill>
                <a:latin typeface="Arial"/>
                <a:ea typeface="Arial"/>
                <a:cs typeface="Arial"/>
                <a:sym typeface="Arial"/>
              </a:defRPr>
            </a:lvl4pPr>
            <a:lvl5pPr marL="2286000" marR="0" lvl="4" indent="-228600" algn="l" rtl="0">
              <a:lnSpc>
                <a:spcPct val="100000"/>
              </a:lnSpc>
              <a:spcBef>
                <a:spcPts val="500"/>
              </a:spcBef>
              <a:spcAft>
                <a:spcPts val="0"/>
              </a:spcAft>
              <a:buClr>
                <a:srgbClr val="002337"/>
              </a:buClr>
              <a:buSzPts val="3000"/>
              <a:buFont typeface="Arial"/>
              <a:buNone/>
              <a:defRPr sz="3000" b="0" i="0" u="none" strike="noStrike" cap="none">
                <a:solidFill>
                  <a:srgbClr val="002337"/>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60" name="Google Shape;260;p80"/>
          <p:cNvSpPr txBox="1">
            <a:spLocks noGrp="1"/>
          </p:cNvSpPr>
          <p:nvPr>
            <p:ph type="body" idx="3"/>
          </p:nvPr>
        </p:nvSpPr>
        <p:spPr>
          <a:xfrm>
            <a:off x="958679" y="2913743"/>
            <a:ext cx="4212262" cy="2985180"/>
          </a:xfrm>
          <a:prstGeom prst="rect">
            <a:avLst/>
          </a:prstGeom>
          <a:noFill/>
          <a:ln>
            <a:noFill/>
          </a:ln>
        </p:spPr>
        <p:txBody>
          <a:bodyPr spcFirstLastPara="1" wrap="square" lIns="91425" tIns="45700" rIns="91425" bIns="45700" anchor="b" anchorCtr="0">
            <a:noAutofit/>
          </a:bodyPr>
          <a:lstStyle>
            <a:lvl1pPr marL="457200" marR="0" lvl="0" indent="-228600" algn="l" rtl="0">
              <a:lnSpc>
                <a:spcPct val="100000"/>
              </a:lnSpc>
              <a:spcBef>
                <a:spcPts val="0"/>
              </a:spcBef>
              <a:spcAft>
                <a:spcPts val="0"/>
              </a:spcAft>
              <a:buClr>
                <a:srgbClr val="002337"/>
              </a:buClr>
              <a:buSzPts val="1500"/>
              <a:buFont typeface="Arial"/>
              <a:buNone/>
              <a:defRPr sz="1500" b="0" i="0" u="none" strike="noStrike" cap="none">
                <a:solidFill>
                  <a:srgbClr val="002337"/>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4021526037"/>
      </p:ext>
    </p:extLst>
  </p:cSld>
  <p:clrMapOvr>
    <a:masterClrMapping/>
  </p:clrMapOvr>
  <p:extLst>
    <p:ext uri="{DCECCB84-F9BA-43D5-87BE-67443E8EF086}">
      <p15:sldGuideLst xmlns:p15="http://schemas.microsoft.com/office/powerpoint/2012/main">
        <p15:guide id="1" pos="597">
          <p15:clr>
            <a:srgbClr val="FBAE40"/>
          </p15:clr>
        </p15:guide>
        <p15:guide id="2" pos="3840">
          <p15:clr>
            <a:srgbClr val="FBAE40"/>
          </p15:clr>
        </p15:guide>
        <p15:guide id="3" orient="horz" pos="3725">
          <p15:clr>
            <a:srgbClr val="FBAE40"/>
          </p15:clr>
        </p15:guide>
        <p15:guide id="4" pos="3273">
          <p15:clr>
            <a:srgbClr val="FBAE40"/>
          </p15:clr>
        </p15:guide>
        <p15:guide id="5" orient="horz" pos="595">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EXT_3 column">
  <p:cSld name="TEXT_3 column">
    <p:bg>
      <p:bgPr>
        <a:solidFill>
          <a:schemeClr val="lt1"/>
        </a:solidFill>
        <a:effectLst/>
      </p:bgPr>
    </p:bg>
    <p:spTree>
      <p:nvGrpSpPr>
        <p:cNvPr id="1" name="Shape 24"/>
        <p:cNvGrpSpPr/>
        <p:nvPr/>
      </p:nvGrpSpPr>
      <p:grpSpPr>
        <a:xfrm>
          <a:off x="0" y="0"/>
          <a:ext cx="0" cy="0"/>
          <a:chOff x="0" y="0"/>
          <a:chExt cx="0" cy="0"/>
        </a:xfrm>
      </p:grpSpPr>
      <p:sp>
        <p:nvSpPr>
          <p:cNvPr id="25" name="Google Shape;25;p42"/>
          <p:cNvSpPr txBox="1">
            <a:spLocks noGrp="1"/>
          </p:cNvSpPr>
          <p:nvPr>
            <p:ph type="body" idx="1"/>
          </p:nvPr>
        </p:nvSpPr>
        <p:spPr>
          <a:xfrm>
            <a:off x="958679" y="959077"/>
            <a:ext cx="10285583" cy="50777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0"/>
              </a:spcBef>
              <a:spcAft>
                <a:spcPts val="0"/>
              </a:spcAft>
              <a:buClr>
                <a:srgbClr val="002337"/>
              </a:buClr>
              <a:buSzPts val="3000"/>
              <a:buFont typeface="Calibri"/>
              <a:buNone/>
              <a:defRPr sz="3000" b="1" i="0">
                <a:solidFill>
                  <a:srgbClr val="002337"/>
                </a:solidFill>
                <a:latin typeface="Arial" panose="020B0604020202020204" pitchFamily="34" charset="0"/>
                <a:ea typeface="Arial" panose="020B0604020202020204" pitchFamily="34" charset="0"/>
                <a:cs typeface="Arial" panose="020B0604020202020204" pitchFamily="34" charset="0"/>
                <a:sym typeface="Calibri"/>
              </a:defRPr>
            </a:lvl1pPr>
            <a:lvl2pPr marL="914400" lvl="1" indent="-228600" algn="l">
              <a:lnSpc>
                <a:spcPct val="100000"/>
              </a:lnSpc>
              <a:spcBef>
                <a:spcPts val="500"/>
              </a:spcBef>
              <a:spcAft>
                <a:spcPts val="0"/>
              </a:spcAft>
              <a:buClr>
                <a:srgbClr val="002337"/>
              </a:buClr>
              <a:buSzPts val="3000"/>
              <a:buNone/>
              <a:defRPr sz="3000">
                <a:solidFill>
                  <a:srgbClr val="002337"/>
                </a:solidFill>
                <a:latin typeface="Calibri"/>
                <a:ea typeface="Calibri"/>
                <a:cs typeface="Calibri"/>
                <a:sym typeface="Calibri"/>
              </a:defRPr>
            </a:lvl2pPr>
            <a:lvl3pPr marL="1371600" lvl="2" indent="-228600" algn="l">
              <a:lnSpc>
                <a:spcPct val="100000"/>
              </a:lnSpc>
              <a:spcBef>
                <a:spcPts val="500"/>
              </a:spcBef>
              <a:spcAft>
                <a:spcPts val="0"/>
              </a:spcAft>
              <a:buClr>
                <a:srgbClr val="002337"/>
              </a:buClr>
              <a:buSzPts val="3000"/>
              <a:buNone/>
              <a:defRPr sz="3000">
                <a:solidFill>
                  <a:srgbClr val="002337"/>
                </a:solidFill>
                <a:latin typeface="Calibri"/>
                <a:ea typeface="Calibri"/>
                <a:cs typeface="Calibri"/>
                <a:sym typeface="Calibri"/>
              </a:defRPr>
            </a:lvl3pPr>
            <a:lvl4pPr marL="1828800" lvl="3" indent="-228600" algn="l">
              <a:lnSpc>
                <a:spcPct val="100000"/>
              </a:lnSpc>
              <a:spcBef>
                <a:spcPts val="500"/>
              </a:spcBef>
              <a:spcAft>
                <a:spcPts val="0"/>
              </a:spcAft>
              <a:buClr>
                <a:srgbClr val="002337"/>
              </a:buClr>
              <a:buSzPts val="3000"/>
              <a:buNone/>
              <a:defRPr sz="3000">
                <a:solidFill>
                  <a:srgbClr val="002337"/>
                </a:solidFill>
                <a:latin typeface="Calibri"/>
                <a:ea typeface="Calibri"/>
                <a:cs typeface="Calibri"/>
                <a:sym typeface="Calibri"/>
              </a:defRPr>
            </a:lvl4pPr>
            <a:lvl5pPr marL="2286000" lvl="4" indent="-228600" algn="l">
              <a:lnSpc>
                <a:spcPct val="100000"/>
              </a:lnSpc>
              <a:spcBef>
                <a:spcPts val="500"/>
              </a:spcBef>
              <a:spcAft>
                <a:spcPts val="0"/>
              </a:spcAft>
              <a:buClr>
                <a:srgbClr val="002337"/>
              </a:buClr>
              <a:buSzPts val="3000"/>
              <a:buNone/>
              <a:defRPr sz="3000">
                <a:solidFill>
                  <a:srgbClr val="002337"/>
                </a:solidFill>
                <a:latin typeface="Calibri"/>
                <a:ea typeface="Calibri"/>
                <a:cs typeface="Calibri"/>
                <a:sym typeface="Calibri"/>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 name="Google Shape;26;p42"/>
          <p:cNvSpPr txBox="1">
            <a:spLocks noGrp="1"/>
          </p:cNvSpPr>
          <p:nvPr>
            <p:ph type="body" idx="2"/>
          </p:nvPr>
        </p:nvSpPr>
        <p:spPr>
          <a:xfrm>
            <a:off x="958679" y="4397830"/>
            <a:ext cx="2988408" cy="1501094"/>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0"/>
              </a:spcBef>
              <a:spcAft>
                <a:spcPts val="0"/>
              </a:spcAft>
              <a:buClr>
                <a:srgbClr val="002337"/>
              </a:buClr>
              <a:buSzPts val="1500"/>
              <a:buFont typeface="Calibri"/>
              <a:buNone/>
              <a:defRPr sz="1500" b="0" i="0">
                <a:solidFill>
                  <a:srgbClr val="002337"/>
                </a:solidFill>
                <a:latin typeface="Arial" panose="020B0604020202020204" pitchFamily="34" charset="0"/>
                <a:cs typeface="Arial" panose="020B0604020202020204"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42"/>
          <p:cNvSpPr txBox="1">
            <a:spLocks noGrp="1"/>
          </p:cNvSpPr>
          <p:nvPr>
            <p:ph type="body" idx="3"/>
          </p:nvPr>
        </p:nvSpPr>
        <p:spPr>
          <a:xfrm>
            <a:off x="947738" y="3429001"/>
            <a:ext cx="2988408" cy="757804"/>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0"/>
              </a:spcBef>
              <a:spcAft>
                <a:spcPts val="0"/>
              </a:spcAft>
              <a:buClr>
                <a:srgbClr val="002337"/>
              </a:buClr>
              <a:buSzPts val="2200"/>
              <a:buFont typeface="Calibri"/>
              <a:buNone/>
              <a:defRPr sz="2200">
                <a:solidFill>
                  <a:srgbClr val="002337"/>
                </a:solidFill>
                <a:latin typeface="Arial" panose="020B0604020202020204" pitchFamily="34" charset="0"/>
                <a:ea typeface="Arial" panose="020B0604020202020204" pitchFamily="34" charset="0"/>
                <a:cs typeface="Arial" panose="020B0604020202020204" pitchFamily="34" charset="0"/>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42"/>
          <p:cNvSpPr txBox="1">
            <a:spLocks noGrp="1"/>
          </p:cNvSpPr>
          <p:nvPr>
            <p:ph type="body" idx="4"/>
          </p:nvPr>
        </p:nvSpPr>
        <p:spPr>
          <a:xfrm>
            <a:off x="8244913" y="4397829"/>
            <a:ext cx="2988408" cy="1501094"/>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0"/>
              </a:spcBef>
              <a:spcAft>
                <a:spcPts val="0"/>
              </a:spcAft>
              <a:buClr>
                <a:srgbClr val="002337"/>
              </a:buClr>
              <a:buSzPts val="1500"/>
              <a:buFont typeface="Calibri"/>
              <a:buNone/>
              <a:defRPr sz="1500" b="0" i="0">
                <a:solidFill>
                  <a:srgbClr val="002337"/>
                </a:solidFill>
                <a:latin typeface="Arial" panose="020B0604020202020204" pitchFamily="34" charset="0"/>
                <a:cs typeface="Arial" panose="020B0604020202020204"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 name="Google Shape;29;p42"/>
          <p:cNvSpPr txBox="1">
            <a:spLocks noGrp="1"/>
          </p:cNvSpPr>
          <p:nvPr>
            <p:ph type="body" idx="5"/>
          </p:nvPr>
        </p:nvSpPr>
        <p:spPr>
          <a:xfrm>
            <a:off x="8233972" y="3429000"/>
            <a:ext cx="2988408" cy="757803"/>
          </a:xfrm>
          <a:prstGeom prst="rect">
            <a:avLst/>
          </a:prstGeom>
          <a:noFill/>
          <a:ln>
            <a:noFill/>
          </a:ln>
        </p:spPr>
        <p:txBody>
          <a:bodyPr spcFirstLastPara="1" wrap="square" lIns="91425" tIns="45700" rIns="91425" bIns="45700" anchor="t" anchorCtr="0">
            <a:normAutofit/>
          </a:bodyPr>
          <a:lstStyle>
            <a:lvl1pPr marL="457200" marR="0" lvl="0" indent="-228600" algn="l">
              <a:lnSpc>
                <a:spcPct val="100000"/>
              </a:lnSpc>
              <a:spcBef>
                <a:spcPts val="0"/>
              </a:spcBef>
              <a:spcAft>
                <a:spcPts val="0"/>
              </a:spcAft>
              <a:buClr>
                <a:srgbClr val="002337"/>
              </a:buClr>
              <a:buSzPts val="2200"/>
              <a:buFont typeface="Calibri"/>
              <a:buNone/>
              <a:defRPr sz="2200">
                <a:solidFill>
                  <a:srgbClr val="002337"/>
                </a:solidFill>
                <a:latin typeface="Arial" panose="020B0604020202020204" pitchFamily="34" charset="0"/>
                <a:ea typeface="Arial" panose="020B0604020202020204" pitchFamily="34" charset="0"/>
                <a:cs typeface="Arial" panose="020B0604020202020204" pitchFamily="34" charset="0"/>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42"/>
          <p:cNvSpPr txBox="1">
            <a:spLocks noGrp="1"/>
          </p:cNvSpPr>
          <p:nvPr>
            <p:ph type="body" idx="6"/>
          </p:nvPr>
        </p:nvSpPr>
        <p:spPr>
          <a:xfrm>
            <a:off x="4625353" y="4397829"/>
            <a:ext cx="2988408" cy="1501094"/>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0"/>
              </a:spcBef>
              <a:spcAft>
                <a:spcPts val="0"/>
              </a:spcAft>
              <a:buClr>
                <a:srgbClr val="002337"/>
              </a:buClr>
              <a:buSzPts val="1500"/>
              <a:buFont typeface="Calibri"/>
              <a:buNone/>
              <a:defRPr sz="1500" b="0" i="0">
                <a:solidFill>
                  <a:srgbClr val="002337"/>
                </a:solidFill>
                <a:latin typeface="Arial" panose="020B0604020202020204" pitchFamily="34" charset="0"/>
                <a:cs typeface="Arial" panose="020B0604020202020204"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42"/>
          <p:cNvSpPr txBox="1">
            <a:spLocks noGrp="1"/>
          </p:cNvSpPr>
          <p:nvPr>
            <p:ph type="body" idx="7"/>
          </p:nvPr>
        </p:nvSpPr>
        <p:spPr>
          <a:xfrm>
            <a:off x="4614412" y="3429000"/>
            <a:ext cx="2988408" cy="75780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0"/>
              </a:spcBef>
              <a:spcAft>
                <a:spcPts val="0"/>
              </a:spcAft>
              <a:buClr>
                <a:srgbClr val="002337"/>
              </a:buClr>
              <a:buSzPts val="2200"/>
              <a:buFont typeface="Calibri"/>
              <a:buNone/>
              <a:defRPr sz="2200">
                <a:solidFill>
                  <a:srgbClr val="002337"/>
                </a:solidFill>
                <a:latin typeface="Arial" panose="020B0604020202020204" pitchFamily="34" charset="0"/>
                <a:ea typeface="Arial" panose="020B0604020202020204" pitchFamily="34" charset="0"/>
                <a:cs typeface="Arial" panose="020B0604020202020204" pitchFamily="34" charset="0"/>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2" name="Google Shape;32;p42"/>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1600502" y="6290097"/>
            <a:ext cx="330024" cy="326166"/>
          </a:xfrm>
          <a:prstGeom prst="rect">
            <a:avLst/>
          </a:prstGeom>
          <a:noFill/>
          <a:ln>
            <a:noFill/>
          </a:ln>
        </p:spPr>
      </p:pic>
      <p:sp>
        <p:nvSpPr>
          <p:cNvPr id="33" name="Google Shape;33;p42"/>
          <p:cNvSpPr txBox="1">
            <a:spLocks noGrp="1"/>
          </p:cNvSpPr>
          <p:nvPr>
            <p:ph type="sldNum" idx="12"/>
          </p:nvPr>
        </p:nvSpPr>
        <p:spPr>
          <a:xfrm>
            <a:off x="11506751" y="6210209"/>
            <a:ext cx="517525"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1500" b="0" i="0">
                <a:solidFill>
                  <a:srgbClr val="002337"/>
                </a:solidFill>
                <a:latin typeface="Arial" panose="020B0604020202020204" pitchFamily="34" charset="0"/>
                <a:ea typeface="Arial" panose="020B0604020202020204" pitchFamily="34" charset="0"/>
                <a:cs typeface="Arial" panose="020B0604020202020204" pitchFamily="34" charset="0"/>
                <a:sym typeface="Calibri"/>
              </a:defRPr>
            </a:lvl1pPr>
            <a:lvl2pPr marL="0" lvl="1" indent="0" algn="ctr">
              <a:spcBef>
                <a:spcPts val="0"/>
              </a:spcBef>
              <a:buNone/>
              <a:defRPr sz="1500">
                <a:solidFill>
                  <a:srgbClr val="002337"/>
                </a:solidFill>
                <a:latin typeface="Calibri"/>
                <a:ea typeface="Calibri"/>
                <a:cs typeface="Calibri"/>
                <a:sym typeface="Calibri"/>
              </a:defRPr>
            </a:lvl2pPr>
            <a:lvl3pPr marL="0" lvl="2" indent="0" algn="ctr">
              <a:spcBef>
                <a:spcPts val="0"/>
              </a:spcBef>
              <a:buNone/>
              <a:defRPr sz="1500">
                <a:solidFill>
                  <a:srgbClr val="002337"/>
                </a:solidFill>
                <a:latin typeface="Calibri"/>
                <a:ea typeface="Calibri"/>
                <a:cs typeface="Calibri"/>
                <a:sym typeface="Calibri"/>
              </a:defRPr>
            </a:lvl3pPr>
            <a:lvl4pPr marL="0" lvl="3" indent="0" algn="ctr">
              <a:spcBef>
                <a:spcPts val="0"/>
              </a:spcBef>
              <a:buNone/>
              <a:defRPr sz="1500">
                <a:solidFill>
                  <a:srgbClr val="002337"/>
                </a:solidFill>
                <a:latin typeface="Calibri"/>
                <a:ea typeface="Calibri"/>
                <a:cs typeface="Calibri"/>
                <a:sym typeface="Calibri"/>
              </a:defRPr>
            </a:lvl4pPr>
            <a:lvl5pPr marL="0" lvl="4" indent="0" algn="ctr">
              <a:spcBef>
                <a:spcPts val="0"/>
              </a:spcBef>
              <a:buNone/>
              <a:defRPr sz="1500">
                <a:solidFill>
                  <a:srgbClr val="002337"/>
                </a:solidFill>
                <a:latin typeface="Calibri"/>
                <a:ea typeface="Calibri"/>
                <a:cs typeface="Calibri"/>
                <a:sym typeface="Calibri"/>
              </a:defRPr>
            </a:lvl5pPr>
            <a:lvl6pPr marL="0" lvl="5" indent="0" algn="ctr">
              <a:spcBef>
                <a:spcPts val="0"/>
              </a:spcBef>
              <a:buNone/>
              <a:defRPr sz="1500">
                <a:solidFill>
                  <a:srgbClr val="002337"/>
                </a:solidFill>
                <a:latin typeface="Calibri"/>
                <a:ea typeface="Calibri"/>
                <a:cs typeface="Calibri"/>
                <a:sym typeface="Calibri"/>
              </a:defRPr>
            </a:lvl6pPr>
            <a:lvl7pPr marL="0" lvl="6" indent="0" algn="ctr">
              <a:spcBef>
                <a:spcPts val="0"/>
              </a:spcBef>
              <a:buNone/>
              <a:defRPr sz="1500">
                <a:solidFill>
                  <a:srgbClr val="002337"/>
                </a:solidFill>
                <a:latin typeface="Calibri"/>
                <a:ea typeface="Calibri"/>
                <a:cs typeface="Calibri"/>
                <a:sym typeface="Calibri"/>
              </a:defRPr>
            </a:lvl7pPr>
            <a:lvl8pPr marL="0" lvl="7" indent="0" algn="ctr">
              <a:spcBef>
                <a:spcPts val="0"/>
              </a:spcBef>
              <a:buNone/>
              <a:defRPr sz="1500">
                <a:solidFill>
                  <a:srgbClr val="002337"/>
                </a:solidFill>
                <a:latin typeface="Calibri"/>
                <a:ea typeface="Calibri"/>
                <a:cs typeface="Calibri"/>
                <a:sym typeface="Calibri"/>
              </a:defRPr>
            </a:lvl8pPr>
            <a:lvl9pPr marL="0" lvl="8" indent="0" algn="ctr">
              <a:spcBef>
                <a:spcPts val="0"/>
              </a:spcBef>
              <a:buNone/>
              <a:defRPr sz="1500">
                <a:solidFill>
                  <a:srgbClr val="002337"/>
                </a:solidFill>
                <a:latin typeface="Calibri"/>
                <a:ea typeface="Calibri"/>
                <a:cs typeface="Calibri"/>
                <a:sym typeface="Calibri"/>
              </a:defRPr>
            </a:lvl9pPr>
          </a:lstStyle>
          <a:p>
            <a:fld id="{00000000-1234-1234-1234-123412341234}" type="slidenum">
              <a:rPr lang="en-GB" smtClean="0"/>
              <a:pPr/>
              <a:t>‹#›</a:t>
            </a:fld>
            <a:endParaRPr lang="en-GB"/>
          </a:p>
        </p:txBody>
      </p:sp>
    </p:spTree>
  </p:cSld>
  <p:clrMapOvr>
    <a:masterClrMapping/>
  </p:clrMapOvr>
  <p:extLst>
    <p:ext uri="{DCECCB84-F9BA-43D5-87BE-67443E8EF086}">
      <p15:sldGuideLst xmlns:p15="http://schemas.microsoft.com/office/powerpoint/2012/main">
        <p15:guide id="1" orient="horz" pos="3725">
          <p15:clr>
            <a:srgbClr val="FBAE40"/>
          </p15:clr>
        </p15:guide>
        <p15:guide id="2" pos="597">
          <p15:clr>
            <a:srgbClr val="FBAE40"/>
          </p15:clr>
        </p15:guide>
        <p15:guide id="3" orient="horz" pos="595">
          <p15:clr>
            <a:srgbClr val="FBAE40"/>
          </p15:clr>
        </p15:guide>
        <p15:guide id="4" pos="7083">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PICTURE_4 components_1">
  <p:cSld name="PICTURE_4 components_1">
    <p:spTree>
      <p:nvGrpSpPr>
        <p:cNvPr id="1" name="Shape 261"/>
        <p:cNvGrpSpPr/>
        <p:nvPr/>
      </p:nvGrpSpPr>
      <p:grpSpPr>
        <a:xfrm>
          <a:off x="0" y="0"/>
          <a:ext cx="0" cy="0"/>
          <a:chOff x="0" y="0"/>
          <a:chExt cx="0" cy="0"/>
        </a:xfrm>
      </p:grpSpPr>
      <p:sp>
        <p:nvSpPr>
          <p:cNvPr id="262" name="Google Shape;262;p81"/>
          <p:cNvSpPr txBox="1">
            <a:spLocks noGrp="1"/>
          </p:cNvSpPr>
          <p:nvPr>
            <p:ph type="body" idx="1"/>
          </p:nvPr>
        </p:nvSpPr>
        <p:spPr>
          <a:xfrm>
            <a:off x="958679" y="719365"/>
            <a:ext cx="4201322" cy="199027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002337"/>
              </a:buClr>
              <a:buSzPts val="2200"/>
              <a:buFont typeface="Arial"/>
              <a:buNone/>
              <a:defRPr sz="2200" b="0" i="0" u="none" strike="noStrike" cap="none">
                <a:solidFill>
                  <a:srgbClr val="002337"/>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63" name="Google Shape;263;p81"/>
          <p:cNvSpPr txBox="1">
            <a:spLocks noGrp="1"/>
          </p:cNvSpPr>
          <p:nvPr>
            <p:ph type="body" idx="2"/>
          </p:nvPr>
        </p:nvSpPr>
        <p:spPr>
          <a:xfrm>
            <a:off x="7009150" y="4148365"/>
            <a:ext cx="4201322" cy="199027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002337"/>
              </a:buClr>
              <a:buSzPts val="2200"/>
              <a:buFont typeface="Arial"/>
              <a:buNone/>
              <a:defRPr sz="2200" b="0" i="0" u="none" strike="noStrike" cap="none">
                <a:solidFill>
                  <a:srgbClr val="002337"/>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64" name="Google Shape;264;p81"/>
          <p:cNvSpPr>
            <a:spLocks noGrp="1"/>
          </p:cNvSpPr>
          <p:nvPr>
            <p:ph type="pic" idx="3"/>
          </p:nvPr>
        </p:nvSpPr>
        <p:spPr>
          <a:xfrm>
            <a:off x="6096000" y="0"/>
            <a:ext cx="6096000" cy="3429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65" name="Google Shape;265;p81"/>
          <p:cNvSpPr>
            <a:spLocks noGrp="1"/>
          </p:cNvSpPr>
          <p:nvPr>
            <p:ph type="pic" idx="4"/>
          </p:nvPr>
        </p:nvSpPr>
        <p:spPr>
          <a:xfrm>
            <a:off x="0" y="3441700"/>
            <a:ext cx="6096000" cy="34163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pos="597">
          <p15:clr>
            <a:srgbClr val="FBAE40"/>
          </p15:clr>
        </p15:guide>
        <p15:guide id="2" pos="3840">
          <p15:clr>
            <a:srgbClr val="FBAE40"/>
          </p15:clr>
        </p15:guide>
        <p15:guide id="3" orient="horz" pos="2160">
          <p15:clr>
            <a:srgbClr val="FBAE40"/>
          </p15:clr>
        </p15:guide>
        <p15:guide id="4" pos="7083">
          <p15:clr>
            <a:srgbClr val="FBAE40"/>
          </p15:clr>
        </p15:guide>
        <p15:guide id="5" pos="4407">
          <p15:clr>
            <a:srgbClr val="FBAE40"/>
          </p15:clr>
        </p15:guide>
        <p15:guide id="6" pos="3273">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PICTURE_4 components_2">
  <p:cSld name="PICTURE_4 components_2">
    <p:spTree>
      <p:nvGrpSpPr>
        <p:cNvPr id="1" name="Shape 266"/>
        <p:cNvGrpSpPr/>
        <p:nvPr/>
      </p:nvGrpSpPr>
      <p:grpSpPr>
        <a:xfrm>
          <a:off x="0" y="0"/>
          <a:ext cx="0" cy="0"/>
          <a:chOff x="0" y="0"/>
          <a:chExt cx="0" cy="0"/>
        </a:xfrm>
      </p:grpSpPr>
      <p:sp>
        <p:nvSpPr>
          <p:cNvPr id="267" name="Google Shape;267;p82"/>
          <p:cNvSpPr txBox="1">
            <a:spLocks noGrp="1"/>
          </p:cNvSpPr>
          <p:nvPr>
            <p:ph type="body" idx="1"/>
          </p:nvPr>
        </p:nvSpPr>
        <p:spPr>
          <a:xfrm>
            <a:off x="958679" y="4148365"/>
            <a:ext cx="4201322" cy="199027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002337"/>
              </a:buClr>
              <a:buSzPts val="2200"/>
              <a:buFont typeface="Arial"/>
              <a:buNone/>
              <a:defRPr sz="2200" b="0" i="0" u="none" strike="noStrike" cap="none">
                <a:solidFill>
                  <a:srgbClr val="002337"/>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68" name="Google Shape;268;p82"/>
          <p:cNvSpPr txBox="1">
            <a:spLocks noGrp="1"/>
          </p:cNvSpPr>
          <p:nvPr>
            <p:ph type="body" idx="2"/>
          </p:nvPr>
        </p:nvSpPr>
        <p:spPr>
          <a:xfrm>
            <a:off x="7009150" y="719365"/>
            <a:ext cx="4201322" cy="199027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002337"/>
              </a:buClr>
              <a:buSzPts val="2200"/>
              <a:buFont typeface="Arial"/>
              <a:buNone/>
              <a:defRPr sz="2200" b="0" i="0" u="none" strike="noStrike" cap="none">
                <a:solidFill>
                  <a:srgbClr val="002337"/>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69" name="Google Shape;269;p82"/>
          <p:cNvSpPr>
            <a:spLocks noGrp="1"/>
          </p:cNvSpPr>
          <p:nvPr>
            <p:ph type="pic" idx="3"/>
          </p:nvPr>
        </p:nvSpPr>
        <p:spPr>
          <a:xfrm>
            <a:off x="0" y="0"/>
            <a:ext cx="6096000" cy="34163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70" name="Google Shape;270;p82"/>
          <p:cNvSpPr>
            <a:spLocks noGrp="1"/>
          </p:cNvSpPr>
          <p:nvPr>
            <p:ph type="pic" idx="4"/>
          </p:nvPr>
        </p:nvSpPr>
        <p:spPr>
          <a:xfrm>
            <a:off x="6096000" y="3416300"/>
            <a:ext cx="6096000" cy="34417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pos="597">
          <p15:clr>
            <a:srgbClr val="FBAE40"/>
          </p15:clr>
        </p15:guide>
        <p15:guide id="2" pos="3840">
          <p15:clr>
            <a:srgbClr val="FBAE40"/>
          </p15:clr>
        </p15:guide>
        <p15:guide id="3" orient="horz" pos="2160">
          <p15:clr>
            <a:srgbClr val="FBAE40"/>
          </p15:clr>
        </p15:guide>
        <p15:guide id="4" pos="7083">
          <p15:clr>
            <a:srgbClr val="FBAE40"/>
          </p15:clr>
        </p15:guide>
        <p15:guide id="5" pos="4407">
          <p15:clr>
            <a:srgbClr val="FBAE40"/>
          </p15:clr>
        </p15:guide>
        <p15:guide id="6" pos="3273">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LAST SLIDE">
  <p:cSld name="LAST SLIDE">
    <p:bg>
      <p:bgPr>
        <a:solidFill>
          <a:srgbClr val="002337"/>
        </a:solidFill>
        <a:effectLst/>
      </p:bgPr>
    </p:bg>
    <p:spTree>
      <p:nvGrpSpPr>
        <p:cNvPr id="1" name="Shape 271"/>
        <p:cNvGrpSpPr/>
        <p:nvPr/>
      </p:nvGrpSpPr>
      <p:grpSpPr>
        <a:xfrm>
          <a:off x="0" y="0"/>
          <a:ext cx="0" cy="0"/>
          <a:chOff x="0" y="0"/>
          <a:chExt cx="0" cy="0"/>
        </a:xfrm>
      </p:grpSpPr>
      <p:sp>
        <p:nvSpPr>
          <p:cNvPr id="272" name="Google Shape;272;p83"/>
          <p:cNvSpPr txBox="1">
            <a:spLocks noGrp="1"/>
          </p:cNvSpPr>
          <p:nvPr>
            <p:ph type="body" idx="1"/>
          </p:nvPr>
        </p:nvSpPr>
        <p:spPr>
          <a:xfrm>
            <a:off x="958680" y="959077"/>
            <a:ext cx="4212262" cy="50777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lt1"/>
              </a:buClr>
              <a:buSzPts val="3000"/>
              <a:buFont typeface="Arial"/>
              <a:buNone/>
              <a:defRPr sz="3000" b="0" i="0" u="none" strike="noStrike" cap="none">
                <a:solidFill>
                  <a:schemeClr val="lt1"/>
                </a:solidFill>
                <a:latin typeface="Arial"/>
                <a:ea typeface="Arial"/>
                <a:cs typeface="Arial"/>
                <a:sym typeface="Arial"/>
              </a:defRPr>
            </a:lvl1pPr>
            <a:lvl2pPr marL="914400" marR="0" lvl="1" indent="-228600" algn="l" rtl="0">
              <a:lnSpc>
                <a:spcPct val="100000"/>
              </a:lnSpc>
              <a:spcBef>
                <a:spcPts val="500"/>
              </a:spcBef>
              <a:spcAft>
                <a:spcPts val="0"/>
              </a:spcAft>
              <a:buClr>
                <a:srgbClr val="002337"/>
              </a:buClr>
              <a:buSzPts val="3000"/>
              <a:buFont typeface="Arial"/>
              <a:buNone/>
              <a:defRPr sz="3000" b="0" i="0" u="none" strike="noStrike" cap="none">
                <a:solidFill>
                  <a:srgbClr val="002337"/>
                </a:solidFill>
                <a:latin typeface="Arial"/>
                <a:ea typeface="Arial"/>
                <a:cs typeface="Arial"/>
                <a:sym typeface="Arial"/>
              </a:defRPr>
            </a:lvl2pPr>
            <a:lvl3pPr marL="1371600" marR="0" lvl="2" indent="-228600" algn="l" rtl="0">
              <a:lnSpc>
                <a:spcPct val="100000"/>
              </a:lnSpc>
              <a:spcBef>
                <a:spcPts val="500"/>
              </a:spcBef>
              <a:spcAft>
                <a:spcPts val="0"/>
              </a:spcAft>
              <a:buClr>
                <a:srgbClr val="002337"/>
              </a:buClr>
              <a:buSzPts val="3000"/>
              <a:buFont typeface="Arial"/>
              <a:buNone/>
              <a:defRPr sz="3000" b="0" i="0" u="none" strike="noStrike" cap="none">
                <a:solidFill>
                  <a:srgbClr val="002337"/>
                </a:solidFill>
                <a:latin typeface="Arial"/>
                <a:ea typeface="Arial"/>
                <a:cs typeface="Arial"/>
                <a:sym typeface="Arial"/>
              </a:defRPr>
            </a:lvl3pPr>
            <a:lvl4pPr marL="1828800" marR="0" lvl="3" indent="-228600" algn="l" rtl="0">
              <a:lnSpc>
                <a:spcPct val="100000"/>
              </a:lnSpc>
              <a:spcBef>
                <a:spcPts val="500"/>
              </a:spcBef>
              <a:spcAft>
                <a:spcPts val="0"/>
              </a:spcAft>
              <a:buClr>
                <a:srgbClr val="002337"/>
              </a:buClr>
              <a:buSzPts val="3000"/>
              <a:buFont typeface="Arial"/>
              <a:buNone/>
              <a:defRPr sz="3000" b="0" i="0" u="none" strike="noStrike" cap="none">
                <a:solidFill>
                  <a:srgbClr val="002337"/>
                </a:solidFill>
                <a:latin typeface="Arial"/>
                <a:ea typeface="Arial"/>
                <a:cs typeface="Arial"/>
                <a:sym typeface="Arial"/>
              </a:defRPr>
            </a:lvl4pPr>
            <a:lvl5pPr marL="2286000" marR="0" lvl="4" indent="-228600" algn="l" rtl="0">
              <a:lnSpc>
                <a:spcPct val="100000"/>
              </a:lnSpc>
              <a:spcBef>
                <a:spcPts val="500"/>
              </a:spcBef>
              <a:spcAft>
                <a:spcPts val="0"/>
              </a:spcAft>
              <a:buClr>
                <a:srgbClr val="002337"/>
              </a:buClr>
              <a:buSzPts val="3000"/>
              <a:buFont typeface="Arial"/>
              <a:buNone/>
              <a:defRPr sz="3000" b="0" i="0" u="none" strike="noStrike" cap="none">
                <a:solidFill>
                  <a:srgbClr val="002337"/>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73" name="Google Shape;273;p83"/>
          <p:cNvSpPr txBox="1">
            <a:spLocks noGrp="1"/>
          </p:cNvSpPr>
          <p:nvPr>
            <p:ph type="body" idx="2"/>
          </p:nvPr>
        </p:nvSpPr>
        <p:spPr>
          <a:xfrm>
            <a:off x="6096000" y="959077"/>
            <a:ext cx="5148263" cy="50777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lt1"/>
              </a:buClr>
              <a:buSzPts val="1500"/>
              <a:buFont typeface="Arial"/>
              <a:buNone/>
              <a:defRPr sz="1500" b="0" i="0" u="none" strike="noStrike" cap="none">
                <a:solidFill>
                  <a:schemeClr val="lt1"/>
                </a:solidFill>
                <a:latin typeface="Arial"/>
                <a:ea typeface="Arial"/>
                <a:cs typeface="Arial"/>
                <a:sym typeface="Arial"/>
              </a:defRPr>
            </a:lvl1pPr>
            <a:lvl2pPr marL="914400" marR="0" lvl="1" indent="-228600" algn="l" rtl="0">
              <a:lnSpc>
                <a:spcPct val="100000"/>
              </a:lnSpc>
              <a:spcBef>
                <a:spcPts val="500"/>
              </a:spcBef>
              <a:spcAft>
                <a:spcPts val="0"/>
              </a:spcAft>
              <a:buClr>
                <a:srgbClr val="002337"/>
              </a:buClr>
              <a:buSzPts val="3000"/>
              <a:buFont typeface="Arial"/>
              <a:buNone/>
              <a:defRPr sz="3000" b="0" i="0" u="none" strike="noStrike" cap="none">
                <a:solidFill>
                  <a:srgbClr val="002337"/>
                </a:solidFill>
                <a:latin typeface="Arial"/>
                <a:ea typeface="Arial"/>
                <a:cs typeface="Arial"/>
                <a:sym typeface="Arial"/>
              </a:defRPr>
            </a:lvl2pPr>
            <a:lvl3pPr marL="1371600" marR="0" lvl="2" indent="-228600" algn="l" rtl="0">
              <a:lnSpc>
                <a:spcPct val="100000"/>
              </a:lnSpc>
              <a:spcBef>
                <a:spcPts val="500"/>
              </a:spcBef>
              <a:spcAft>
                <a:spcPts val="0"/>
              </a:spcAft>
              <a:buClr>
                <a:srgbClr val="002337"/>
              </a:buClr>
              <a:buSzPts val="3000"/>
              <a:buFont typeface="Arial"/>
              <a:buNone/>
              <a:defRPr sz="3000" b="0" i="0" u="none" strike="noStrike" cap="none">
                <a:solidFill>
                  <a:srgbClr val="002337"/>
                </a:solidFill>
                <a:latin typeface="Arial"/>
                <a:ea typeface="Arial"/>
                <a:cs typeface="Arial"/>
                <a:sym typeface="Arial"/>
              </a:defRPr>
            </a:lvl3pPr>
            <a:lvl4pPr marL="1828800" marR="0" lvl="3" indent="-228600" algn="l" rtl="0">
              <a:lnSpc>
                <a:spcPct val="100000"/>
              </a:lnSpc>
              <a:spcBef>
                <a:spcPts val="500"/>
              </a:spcBef>
              <a:spcAft>
                <a:spcPts val="0"/>
              </a:spcAft>
              <a:buClr>
                <a:srgbClr val="002337"/>
              </a:buClr>
              <a:buSzPts val="3000"/>
              <a:buFont typeface="Arial"/>
              <a:buNone/>
              <a:defRPr sz="3000" b="0" i="0" u="none" strike="noStrike" cap="none">
                <a:solidFill>
                  <a:srgbClr val="002337"/>
                </a:solidFill>
                <a:latin typeface="Arial"/>
                <a:ea typeface="Arial"/>
                <a:cs typeface="Arial"/>
                <a:sym typeface="Arial"/>
              </a:defRPr>
            </a:lvl4pPr>
            <a:lvl5pPr marL="2286000" marR="0" lvl="4" indent="-228600" algn="l" rtl="0">
              <a:lnSpc>
                <a:spcPct val="100000"/>
              </a:lnSpc>
              <a:spcBef>
                <a:spcPts val="500"/>
              </a:spcBef>
              <a:spcAft>
                <a:spcPts val="0"/>
              </a:spcAft>
              <a:buClr>
                <a:srgbClr val="002337"/>
              </a:buClr>
              <a:buSzPts val="3000"/>
              <a:buFont typeface="Arial"/>
              <a:buNone/>
              <a:defRPr sz="3000" b="0" i="0" u="none" strike="noStrike" cap="none">
                <a:solidFill>
                  <a:srgbClr val="002337"/>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274" name="Google Shape;274;p83"/>
          <p:cNvPicPr preferRelativeResize="0"/>
          <p:nvPr/>
        </p:nvPicPr>
        <p:blipFill rotWithShape="1">
          <a:blip r:embed="rId2">
            <a:alphaModFix/>
          </a:blip>
          <a:srcRect/>
          <a:stretch/>
        </p:blipFill>
        <p:spPr>
          <a:xfrm>
            <a:off x="954918" y="5300038"/>
            <a:ext cx="1247129" cy="903520"/>
          </a:xfrm>
          <a:prstGeom prst="rect">
            <a:avLst/>
          </a:prstGeom>
          <a:noFill/>
          <a:ln>
            <a:noFill/>
          </a:ln>
        </p:spPr>
      </p:pic>
    </p:spTree>
  </p:cSld>
  <p:clrMapOvr>
    <a:masterClrMapping/>
  </p:clrMapOvr>
  <p:extLst>
    <p:ext uri="{DCECCB84-F9BA-43D5-87BE-67443E8EF086}">
      <p15:sldGuideLst xmlns:p15="http://schemas.microsoft.com/office/powerpoint/2012/main">
        <p15:guide id="1" pos="597">
          <p15:clr>
            <a:srgbClr val="FBAE40"/>
          </p15:clr>
        </p15:guide>
        <p15:guide id="2" pos="3840">
          <p15:clr>
            <a:srgbClr val="FBAE40"/>
          </p15:clr>
        </p15:guide>
        <p15:guide id="3" orient="horz" pos="595">
          <p15:clr>
            <a:srgbClr val="FBAE40"/>
          </p15:clr>
        </p15:guide>
        <p15:guide id="4" pos="7083">
          <p15:clr>
            <a:srgbClr val="FBAE40"/>
          </p15:clr>
        </p15:guide>
        <p15:guide id="5" orient="horz" pos="3725">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EXAMPLE_chart">
  <p:cSld name="EXAMPLE_chart">
    <p:spTree>
      <p:nvGrpSpPr>
        <p:cNvPr id="1" name="Shape 275"/>
        <p:cNvGrpSpPr/>
        <p:nvPr/>
      </p:nvGrpSpPr>
      <p:grpSpPr>
        <a:xfrm>
          <a:off x="0" y="0"/>
          <a:ext cx="0" cy="0"/>
          <a:chOff x="0" y="0"/>
          <a:chExt cx="0" cy="0"/>
        </a:xfrm>
      </p:grpSpPr>
      <p:graphicFrame>
        <p:nvGraphicFramePr>
          <p:cNvPr id="276" name="Google Shape;276;p84"/>
          <p:cNvGraphicFramePr/>
          <p:nvPr/>
        </p:nvGraphicFramePr>
        <p:xfrm>
          <a:off x="988701" y="2463169"/>
          <a:ext cx="6150599" cy="400473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77" name="Google Shape;277;p84"/>
          <p:cNvGraphicFramePr/>
          <p:nvPr/>
        </p:nvGraphicFramePr>
        <p:xfrm>
          <a:off x="7585316" y="2886423"/>
          <a:ext cx="4006368" cy="3581480"/>
        </p:xfrm>
        <a:graphic>
          <a:graphicData uri="http://schemas.openxmlformats.org/drawingml/2006/chart">
            <c:chart xmlns:c="http://schemas.openxmlformats.org/drawingml/2006/chart" xmlns:r="http://schemas.openxmlformats.org/officeDocument/2006/relationships" r:id="rId3"/>
          </a:graphicData>
        </a:graphic>
      </p:graphicFrame>
      <p:sp>
        <p:nvSpPr>
          <p:cNvPr id="278" name="Google Shape;278;p84"/>
          <p:cNvSpPr txBox="1"/>
          <p:nvPr/>
        </p:nvSpPr>
        <p:spPr>
          <a:xfrm>
            <a:off x="2586038" y="698500"/>
            <a:ext cx="7019925" cy="100027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b="0" i="0">
                <a:solidFill>
                  <a:srgbClr val="FF0000"/>
                </a:solidFill>
                <a:latin typeface="Arial"/>
                <a:ea typeface="Arial"/>
                <a:cs typeface="Arial"/>
                <a:sym typeface="Arial"/>
              </a:rPr>
              <a:t>IMPORTANT (THIS IS NOT PART OF THE SLIDE DESIGN)</a:t>
            </a:r>
            <a:endParaRPr sz="1800">
              <a:solidFill>
                <a:srgbClr val="FF0000"/>
              </a:solidFill>
              <a:latin typeface="Arial"/>
              <a:ea typeface="Arial"/>
              <a:cs typeface="Arial"/>
              <a:sym typeface="Arial"/>
            </a:endParaRPr>
          </a:p>
          <a:p>
            <a:pPr marL="0" marR="0" lvl="0" indent="0" algn="ctr" rtl="0">
              <a:spcBef>
                <a:spcPts val="600"/>
              </a:spcBef>
              <a:spcAft>
                <a:spcPts val="0"/>
              </a:spcAft>
              <a:buNone/>
            </a:pPr>
            <a:r>
              <a:rPr lang="en-GB" sz="1800">
                <a:solidFill>
                  <a:schemeClr val="dk1"/>
                </a:solidFill>
                <a:latin typeface="Arial"/>
                <a:ea typeface="Arial"/>
                <a:cs typeface="Arial"/>
                <a:sym typeface="Arial"/>
              </a:rPr>
              <a:t>Copy chart from Slide Master.</a:t>
            </a:r>
            <a:br>
              <a:rPr lang="en-GB" sz="1800">
                <a:solidFill>
                  <a:schemeClr val="dk1"/>
                </a:solidFill>
                <a:latin typeface="Arial"/>
                <a:ea typeface="Arial"/>
                <a:cs typeface="Arial"/>
                <a:sym typeface="Arial"/>
              </a:rPr>
            </a:br>
            <a:r>
              <a:rPr lang="en-GB" sz="1800">
                <a:solidFill>
                  <a:schemeClr val="dk1"/>
                </a:solidFill>
                <a:latin typeface="Arial"/>
                <a:ea typeface="Arial"/>
                <a:cs typeface="Arial"/>
                <a:sym typeface="Arial"/>
              </a:rPr>
              <a:t>Other charts must be created according to this design</a:t>
            </a:r>
            <a:endParaRPr sz="1800">
              <a:solidFill>
                <a:schemeClr val="dk1"/>
              </a:solidFill>
              <a:latin typeface="Arial"/>
              <a:ea typeface="Arial"/>
              <a:cs typeface="Arial"/>
              <a:sym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EXAMPLE_table">
  <p:cSld name="EXAMPLE_table">
    <p:spTree>
      <p:nvGrpSpPr>
        <p:cNvPr id="1" name="Shape 279"/>
        <p:cNvGrpSpPr/>
        <p:nvPr/>
      </p:nvGrpSpPr>
      <p:grpSpPr>
        <a:xfrm>
          <a:off x="0" y="0"/>
          <a:ext cx="0" cy="0"/>
          <a:chOff x="0" y="0"/>
          <a:chExt cx="0" cy="0"/>
        </a:xfrm>
      </p:grpSpPr>
      <p:graphicFrame>
        <p:nvGraphicFramePr>
          <p:cNvPr id="280" name="Google Shape;280;p85"/>
          <p:cNvGraphicFramePr/>
          <p:nvPr>
            <p:extLst>
              <p:ext uri="{D42A27DB-BD31-4B8C-83A1-F6EECF244321}">
                <p14:modId xmlns:p14="http://schemas.microsoft.com/office/powerpoint/2010/main" val="2316603856"/>
              </p:ext>
            </p:extLst>
          </p:nvPr>
        </p:nvGraphicFramePr>
        <p:xfrm>
          <a:off x="947737" y="2438400"/>
          <a:ext cx="10296525" cy="3475000"/>
        </p:xfrm>
        <a:graphic>
          <a:graphicData uri="http://schemas.openxmlformats.org/drawingml/2006/table">
            <a:tbl>
              <a:tblPr firstRow="1" bandRow="1">
                <a:noFill/>
                <a:tableStyleId>{EDDE50FB-717E-414C-A9F4-358E7722471E}</a:tableStyleId>
              </a:tblPr>
              <a:tblGrid>
                <a:gridCol w="525475">
                  <a:extLst>
                    <a:ext uri="{9D8B030D-6E8A-4147-A177-3AD203B41FA5}">
                      <a16:colId xmlns:a16="http://schemas.microsoft.com/office/drawing/2014/main" val="20000"/>
                    </a:ext>
                  </a:extLst>
                </a:gridCol>
                <a:gridCol w="4864100">
                  <a:extLst>
                    <a:ext uri="{9D8B030D-6E8A-4147-A177-3AD203B41FA5}">
                      <a16:colId xmlns:a16="http://schemas.microsoft.com/office/drawing/2014/main" val="20001"/>
                    </a:ext>
                  </a:extLst>
                </a:gridCol>
                <a:gridCol w="2781300">
                  <a:extLst>
                    <a:ext uri="{9D8B030D-6E8A-4147-A177-3AD203B41FA5}">
                      <a16:colId xmlns:a16="http://schemas.microsoft.com/office/drawing/2014/main" val="20002"/>
                    </a:ext>
                  </a:extLst>
                </a:gridCol>
                <a:gridCol w="1066800">
                  <a:extLst>
                    <a:ext uri="{9D8B030D-6E8A-4147-A177-3AD203B41FA5}">
                      <a16:colId xmlns:a16="http://schemas.microsoft.com/office/drawing/2014/main" val="20003"/>
                    </a:ext>
                  </a:extLst>
                </a:gridCol>
                <a:gridCol w="1058850">
                  <a:extLst>
                    <a:ext uri="{9D8B030D-6E8A-4147-A177-3AD203B41FA5}">
                      <a16:colId xmlns:a16="http://schemas.microsoft.com/office/drawing/2014/main" val="20004"/>
                    </a:ext>
                  </a:extLst>
                </a:gridCol>
              </a:tblGrid>
              <a:tr h="695000">
                <a:tc>
                  <a:txBody>
                    <a:bodyPr/>
                    <a:lstStyle/>
                    <a:p>
                      <a:pPr marL="0" marR="0" lvl="0" indent="0" algn="l" rtl="0">
                        <a:spcBef>
                          <a:spcPts val="0"/>
                        </a:spcBef>
                        <a:spcAft>
                          <a:spcPts val="0"/>
                        </a:spcAft>
                        <a:buNone/>
                      </a:pPr>
                      <a:r>
                        <a:rPr lang="en-GB" sz="1600" u="none" strike="noStrike" cap="none">
                          <a:solidFill>
                            <a:srgbClr val="002337"/>
                          </a:solidFill>
                          <a:latin typeface="Arial"/>
                          <a:ea typeface="Arial"/>
                          <a:cs typeface="Arial"/>
                          <a:sym typeface="Arial"/>
                        </a:rPr>
                        <a:t>Nr.</a:t>
                      </a:r>
                      <a:endParaRPr b="0" i="0">
                        <a:latin typeface="Arial" panose="020B0604020202020204" pitchFamily="34" charset="0"/>
                        <a:cs typeface="Arial" panose="020B0604020202020204" pitchFamily="34" charset="0"/>
                      </a:endParaRPr>
                    </a:p>
                  </a:txBody>
                  <a:tcPr marL="108000" marR="108000" marT="54000" marB="54000" anchor="ctr">
                    <a:lnL w="19050" cap="flat" cmpd="sng">
                      <a:solidFill>
                        <a:srgbClr val="E6E6E6"/>
                      </a:solidFill>
                      <a:prstDash val="solid"/>
                      <a:round/>
                      <a:headEnd type="none" w="sm" len="sm"/>
                      <a:tailEnd type="none" w="sm" len="sm"/>
                    </a:lnL>
                    <a:lnR w="19050" cap="flat" cmpd="sng">
                      <a:solidFill>
                        <a:srgbClr val="E6E6E6"/>
                      </a:solidFill>
                      <a:prstDash val="solid"/>
                      <a:round/>
                      <a:headEnd type="none" w="sm" len="sm"/>
                      <a:tailEnd type="none" w="sm" len="sm"/>
                    </a:lnR>
                    <a:lnT w="19050" cap="flat" cmpd="sng">
                      <a:solidFill>
                        <a:srgbClr val="E6E6E6"/>
                      </a:solidFill>
                      <a:prstDash val="solid"/>
                      <a:round/>
                      <a:headEnd type="none" w="sm" len="sm"/>
                      <a:tailEnd type="none" w="sm" len="sm"/>
                    </a:lnT>
                    <a:lnB w="19050" cap="flat" cmpd="sng">
                      <a:solidFill>
                        <a:srgbClr val="E6E6E6"/>
                      </a:solidFill>
                      <a:prstDash val="solid"/>
                      <a:round/>
                      <a:headEnd type="none" w="sm" len="sm"/>
                      <a:tailEnd type="none" w="sm" len="sm"/>
                    </a:lnB>
                  </a:tcPr>
                </a:tc>
                <a:tc>
                  <a:txBody>
                    <a:bodyPr/>
                    <a:lstStyle/>
                    <a:p>
                      <a:pPr marL="0" marR="0" lvl="0" indent="0" algn="l" rtl="0">
                        <a:spcBef>
                          <a:spcPts val="0"/>
                        </a:spcBef>
                        <a:spcAft>
                          <a:spcPts val="0"/>
                        </a:spcAft>
                        <a:buNone/>
                      </a:pPr>
                      <a:r>
                        <a:rPr lang="en-GB" sz="1600">
                          <a:solidFill>
                            <a:srgbClr val="002337"/>
                          </a:solidFill>
                          <a:latin typeface="Arial"/>
                          <a:ea typeface="Arial"/>
                          <a:cs typeface="Arial"/>
                          <a:sym typeface="Arial"/>
                        </a:rPr>
                        <a:t>Magna </a:t>
                      </a:r>
                      <a:r>
                        <a:rPr lang="en-GB" sz="1600" err="1">
                          <a:solidFill>
                            <a:srgbClr val="002337"/>
                          </a:solidFill>
                          <a:latin typeface="Arial"/>
                          <a:ea typeface="Arial"/>
                          <a:cs typeface="Arial"/>
                          <a:sym typeface="Arial"/>
                        </a:rPr>
                        <a:t>aliquam</a:t>
                      </a:r>
                      <a:endParaRPr b="0" i="0">
                        <a:latin typeface="Arial" panose="020B0604020202020204" pitchFamily="34" charset="0"/>
                        <a:cs typeface="Arial" panose="020B0604020202020204" pitchFamily="34" charset="0"/>
                      </a:endParaRPr>
                    </a:p>
                  </a:txBody>
                  <a:tcPr marL="108000" marR="108000" marT="54000" marB="54000" anchor="ctr">
                    <a:lnL w="19050" cap="flat" cmpd="sng">
                      <a:solidFill>
                        <a:srgbClr val="E6E6E6"/>
                      </a:solidFill>
                      <a:prstDash val="solid"/>
                      <a:round/>
                      <a:headEnd type="none" w="sm" len="sm"/>
                      <a:tailEnd type="none" w="sm" len="sm"/>
                    </a:lnL>
                    <a:lnR w="19050" cap="flat" cmpd="sng">
                      <a:solidFill>
                        <a:srgbClr val="E6E6E6"/>
                      </a:solidFill>
                      <a:prstDash val="solid"/>
                      <a:round/>
                      <a:headEnd type="none" w="sm" len="sm"/>
                      <a:tailEnd type="none" w="sm" len="sm"/>
                    </a:lnR>
                    <a:lnT w="19050" cap="flat" cmpd="sng">
                      <a:solidFill>
                        <a:srgbClr val="E6E6E6"/>
                      </a:solidFill>
                      <a:prstDash val="solid"/>
                      <a:round/>
                      <a:headEnd type="none" w="sm" len="sm"/>
                      <a:tailEnd type="none" w="sm" len="sm"/>
                    </a:lnT>
                    <a:lnB w="19050" cap="flat" cmpd="sng">
                      <a:solidFill>
                        <a:srgbClr val="E6E6E6"/>
                      </a:solidFill>
                      <a:prstDash val="solid"/>
                      <a:round/>
                      <a:headEnd type="none" w="sm" len="sm"/>
                      <a:tailEnd type="none" w="sm" len="sm"/>
                    </a:lnB>
                  </a:tcPr>
                </a:tc>
                <a:tc>
                  <a:txBody>
                    <a:bodyPr/>
                    <a:lstStyle/>
                    <a:p>
                      <a:pPr marL="0" marR="0" lvl="0" indent="0" algn="l" rtl="0">
                        <a:spcBef>
                          <a:spcPts val="0"/>
                        </a:spcBef>
                        <a:spcAft>
                          <a:spcPts val="0"/>
                        </a:spcAft>
                        <a:buNone/>
                      </a:pPr>
                      <a:r>
                        <a:rPr lang="en-GB" sz="1600" err="1">
                          <a:solidFill>
                            <a:srgbClr val="002337"/>
                          </a:solidFill>
                          <a:latin typeface="Arial"/>
                          <a:ea typeface="Arial"/>
                          <a:cs typeface="Arial"/>
                          <a:sym typeface="Arial"/>
                        </a:rPr>
                        <a:t>Enim</a:t>
                      </a:r>
                      <a:r>
                        <a:rPr lang="en-GB" sz="1600">
                          <a:solidFill>
                            <a:srgbClr val="002337"/>
                          </a:solidFill>
                          <a:latin typeface="Arial"/>
                          <a:ea typeface="Arial"/>
                          <a:cs typeface="Arial"/>
                          <a:sym typeface="Arial"/>
                        </a:rPr>
                        <a:t> ad minim</a:t>
                      </a:r>
                      <a:endParaRPr b="0" i="0">
                        <a:latin typeface="Arial" panose="020B0604020202020204" pitchFamily="34" charset="0"/>
                        <a:cs typeface="Arial" panose="020B0604020202020204" pitchFamily="34" charset="0"/>
                      </a:endParaRPr>
                    </a:p>
                  </a:txBody>
                  <a:tcPr marL="108000" marR="108000" marT="54000" marB="54000" anchor="ctr">
                    <a:lnL w="19050" cap="flat" cmpd="sng">
                      <a:solidFill>
                        <a:srgbClr val="E6E6E6"/>
                      </a:solidFill>
                      <a:prstDash val="solid"/>
                      <a:round/>
                      <a:headEnd type="none" w="sm" len="sm"/>
                      <a:tailEnd type="none" w="sm" len="sm"/>
                    </a:lnL>
                    <a:lnR w="19050" cap="flat" cmpd="sng">
                      <a:solidFill>
                        <a:srgbClr val="E6E6E6"/>
                      </a:solidFill>
                      <a:prstDash val="solid"/>
                      <a:round/>
                      <a:headEnd type="none" w="sm" len="sm"/>
                      <a:tailEnd type="none" w="sm" len="sm"/>
                    </a:lnR>
                    <a:lnT w="19050" cap="flat" cmpd="sng">
                      <a:solidFill>
                        <a:srgbClr val="E6E6E6"/>
                      </a:solidFill>
                      <a:prstDash val="solid"/>
                      <a:round/>
                      <a:headEnd type="none" w="sm" len="sm"/>
                      <a:tailEnd type="none" w="sm" len="sm"/>
                    </a:lnT>
                    <a:lnB w="19050" cap="flat" cmpd="sng">
                      <a:solidFill>
                        <a:srgbClr val="E6E6E6"/>
                      </a:solidFill>
                      <a:prstDash val="solid"/>
                      <a:round/>
                      <a:headEnd type="none" w="sm" len="sm"/>
                      <a:tailEnd type="none" w="sm" len="sm"/>
                    </a:lnB>
                  </a:tcPr>
                </a:tc>
                <a:tc>
                  <a:txBody>
                    <a:bodyPr/>
                    <a:lstStyle/>
                    <a:p>
                      <a:pPr marL="0" marR="0" lvl="0" indent="0" algn="l" rtl="0">
                        <a:spcBef>
                          <a:spcPts val="0"/>
                        </a:spcBef>
                        <a:spcAft>
                          <a:spcPts val="0"/>
                        </a:spcAft>
                        <a:buNone/>
                      </a:pPr>
                      <a:r>
                        <a:rPr lang="en-GB" sz="1600" err="1">
                          <a:solidFill>
                            <a:srgbClr val="002337"/>
                          </a:solidFill>
                          <a:latin typeface="Arial"/>
                          <a:ea typeface="Arial"/>
                          <a:cs typeface="Arial"/>
                          <a:sym typeface="Arial"/>
                        </a:rPr>
                        <a:t>Tation</a:t>
                      </a:r>
                      <a:r>
                        <a:rPr lang="en-GB" sz="1600">
                          <a:solidFill>
                            <a:srgbClr val="002337"/>
                          </a:solidFill>
                          <a:latin typeface="Arial"/>
                          <a:ea typeface="Arial"/>
                          <a:cs typeface="Arial"/>
                          <a:sym typeface="Arial"/>
                        </a:rPr>
                        <a:t> </a:t>
                      </a:r>
                      <a:endParaRPr b="0" i="0">
                        <a:latin typeface="Arial" panose="020B0604020202020204" pitchFamily="34" charset="0"/>
                        <a:cs typeface="Arial" panose="020B0604020202020204" pitchFamily="34" charset="0"/>
                      </a:endParaRPr>
                    </a:p>
                  </a:txBody>
                  <a:tcPr marL="108000" marR="108000" marT="54000" marB="54000" anchor="ctr">
                    <a:lnL w="19050" cap="flat" cmpd="sng">
                      <a:solidFill>
                        <a:srgbClr val="E6E6E6"/>
                      </a:solidFill>
                      <a:prstDash val="solid"/>
                      <a:round/>
                      <a:headEnd type="none" w="sm" len="sm"/>
                      <a:tailEnd type="none" w="sm" len="sm"/>
                    </a:lnL>
                    <a:lnR w="19050" cap="flat" cmpd="sng">
                      <a:solidFill>
                        <a:srgbClr val="E6E6E6"/>
                      </a:solidFill>
                      <a:prstDash val="solid"/>
                      <a:round/>
                      <a:headEnd type="none" w="sm" len="sm"/>
                      <a:tailEnd type="none" w="sm" len="sm"/>
                    </a:lnR>
                    <a:lnT w="19050" cap="flat" cmpd="sng">
                      <a:solidFill>
                        <a:srgbClr val="E6E6E6"/>
                      </a:solidFill>
                      <a:prstDash val="solid"/>
                      <a:round/>
                      <a:headEnd type="none" w="sm" len="sm"/>
                      <a:tailEnd type="none" w="sm" len="sm"/>
                    </a:lnT>
                    <a:lnB w="19050" cap="flat" cmpd="sng">
                      <a:solidFill>
                        <a:srgbClr val="E6E6E6"/>
                      </a:solidFill>
                      <a:prstDash val="solid"/>
                      <a:round/>
                      <a:headEnd type="none" w="sm" len="sm"/>
                      <a:tailEnd type="none" w="sm" len="sm"/>
                    </a:lnB>
                  </a:tcPr>
                </a:tc>
                <a:tc>
                  <a:txBody>
                    <a:bodyPr/>
                    <a:lstStyle/>
                    <a:p>
                      <a:pPr marL="0" marR="0" lvl="0" indent="0" algn="l" rtl="0">
                        <a:spcBef>
                          <a:spcPts val="0"/>
                        </a:spcBef>
                        <a:spcAft>
                          <a:spcPts val="0"/>
                        </a:spcAft>
                        <a:buNone/>
                      </a:pPr>
                      <a:r>
                        <a:rPr lang="en-GB" sz="1600" err="1">
                          <a:solidFill>
                            <a:srgbClr val="002337"/>
                          </a:solidFill>
                          <a:latin typeface="Arial"/>
                          <a:ea typeface="Arial"/>
                          <a:cs typeface="Arial"/>
                          <a:sym typeface="Arial"/>
                        </a:rPr>
                        <a:t>Iriure</a:t>
                      </a:r>
                      <a:endParaRPr b="0" i="0">
                        <a:latin typeface="Arial" panose="020B0604020202020204" pitchFamily="34" charset="0"/>
                        <a:cs typeface="Arial" panose="020B0604020202020204" pitchFamily="34" charset="0"/>
                      </a:endParaRPr>
                    </a:p>
                  </a:txBody>
                  <a:tcPr marL="108000" marR="108000" marT="54000" marB="54000" anchor="ctr">
                    <a:lnL w="19050" cap="flat" cmpd="sng">
                      <a:solidFill>
                        <a:srgbClr val="E6E6E6"/>
                      </a:solidFill>
                      <a:prstDash val="solid"/>
                      <a:round/>
                      <a:headEnd type="none" w="sm" len="sm"/>
                      <a:tailEnd type="none" w="sm" len="sm"/>
                    </a:lnL>
                    <a:lnR w="19050" cap="flat" cmpd="sng">
                      <a:solidFill>
                        <a:srgbClr val="E6E6E6"/>
                      </a:solidFill>
                      <a:prstDash val="solid"/>
                      <a:round/>
                      <a:headEnd type="none" w="sm" len="sm"/>
                      <a:tailEnd type="none" w="sm" len="sm"/>
                    </a:lnR>
                    <a:lnT w="19050" cap="flat" cmpd="sng">
                      <a:solidFill>
                        <a:srgbClr val="E6E6E6"/>
                      </a:solidFill>
                      <a:prstDash val="solid"/>
                      <a:round/>
                      <a:headEnd type="none" w="sm" len="sm"/>
                      <a:tailEnd type="none" w="sm" len="sm"/>
                    </a:lnT>
                    <a:lnB w="19050" cap="flat" cmpd="sng">
                      <a:solidFill>
                        <a:srgbClr val="E6E6E6"/>
                      </a:solidFill>
                      <a:prstDash val="solid"/>
                      <a:round/>
                      <a:headEnd type="none" w="sm" len="sm"/>
                      <a:tailEnd type="none" w="sm" len="sm"/>
                    </a:lnB>
                  </a:tcPr>
                </a:tc>
                <a:extLst>
                  <a:ext uri="{0D108BD9-81ED-4DB2-BD59-A6C34878D82A}">
                    <a16:rowId xmlns:a16="http://schemas.microsoft.com/office/drawing/2014/main" val="10000"/>
                  </a:ext>
                </a:extLst>
              </a:tr>
              <a:tr h="695000">
                <a:tc>
                  <a:txBody>
                    <a:bodyPr/>
                    <a:lstStyle/>
                    <a:p>
                      <a:pPr marL="0" marR="0" lvl="0" indent="0" algn="ctr" rtl="0">
                        <a:spcBef>
                          <a:spcPts val="0"/>
                        </a:spcBef>
                        <a:spcAft>
                          <a:spcPts val="0"/>
                        </a:spcAft>
                        <a:buNone/>
                      </a:pPr>
                      <a:r>
                        <a:rPr lang="en-GB" sz="1500" b="0">
                          <a:latin typeface="Arial"/>
                          <a:ea typeface="Arial"/>
                          <a:cs typeface="Arial"/>
                          <a:sym typeface="Arial"/>
                        </a:rPr>
                        <a:t>1</a:t>
                      </a:r>
                      <a:endParaRPr b="0" i="0">
                        <a:latin typeface="Arial" panose="020B0604020202020204" pitchFamily="34" charset="0"/>
                        <a:cs typeface="Arial" panose="020B0604020202020204" pitchFamily="34" charset="0"/>
                      </a:endParaRPr>
                    </a:p>
                  </a:txBody>
                  <a:tcPr marL="108000" marR="108000" marT="54000" marB="54000" anchor="ctr">
                    <a:lnL w="19050" cap="flat" cmpd="sng">
                      <a:solidFill>
                        <a:srgbClr val="E6E6E6"/>
                      </a:solidFill>
                      <a:prstDash val="solid"/>
                      <a:round/>
                      <a:headEnd type="none" w="sm" len="sm"/>
                      <a:tailEnd type="none" w="sm" len="sm"/>
                    </a:lnL>
                    <a:lnR w="19050" cap="flat" cmpd="sng">
                      <a:solidFill>
                        <a:srgbClr val="E6E6E6"/>
                      </a:solidFill>
                      <a:prstDash val="solid"/>
                      <a:round/>
                      <a:headEnd type="none" w="sm" len="sm"/>
                      <a:tailEnd type="none" w="sm" len="sm"/>
                    </a:lnR>
                    <a:lnT w="19050" cap="flat" cmpd="sng">
                      <a:solidFill>
                        <a:srgbClr val="E6E6E6"/>
                      </a:solidFill>
                      <a:prstDash val="solid"/>
                      <a:round/>
                      <a:headEnd type="none" w="sm" len="sm"/>
                      <a:tailEnd type="none" w="sm" len="sm"/>
                    </a:lnT>
                    <a:lnB w="19050" cap="flat" cmpd="sng">
                      <a:solidFill>
                        <a:srgbClr val="E6E6E6"/>
                      </a:solidFill>
                      <a:prstDash val="solid"/>
                      <a:round/>
                      <a:headEnd type="none" w="sm" len="sm"/>
                      <a:tailEnd type="none" w="sm" len="sm"/>
                    </a:lnB>
                  </a:tcPr>
                </a:tc>
                <a:tc>
                  <a:txBody>
                    <a:bodyPr/>
                    <a:lstStyle/>
                    <a:p>
                      <a:pPr marL="0" marR="0" lvl="0" indent="0" algn="l" rtl="0">
                        <a:spcBef>
                          <a:spcPts val="0"/>
                        </a:spcBef>
                        <a:spcAft>
                          <a:spcPts val="0"/>
                        </a:spcAft>
                        <a:buNone/>
                      </a:pPr>
                      <a:r>
                        <a:rPr lang="en-GB" sz="1500" err="1">
                          <a:latin typeface="Arial"/>
                          <a:ea typeface="Arial"/>
                          <a:cs typeface="Arial"/>
                          <a:sym typeface="Arial"/>
                        </a:rPr>
                        <a:t>Aoreet</a:t>
                      </a:r>
                      <a:r>
                        <a:rPr lang="en-GB" sz="1500">
                          <a:latin typeface="Arial"/>
                          <a:ea typeface="Arial"/>
                          <a:cs typeface="Arial"/>
                          <a:sym typeface="Arial"/>
                        </a:rPr>
                        <a:t> dolore magna </a:t>
                      </a:r>
                      <a:r>
                        <a:rPr lang="en-GB" sz="1500" err="1">
                          <a:latin typeface="Arial"/>
                          <a:ea typeface="Arial"/>
                          <a:cs typeface="Arial"/>
                          <a:sym typeface="Arial"/>
                        </a:rPr>
                        <a:t>aliquam</a:t>
                      </a:r>
                      <a:r>
                        <a:rPr lang="en-GB" sz="1500">
                          <a:latin typeface="Arial"/>
                          <a:ea typeface="Arial"/>
                          <a:cs typeface="Arial"/>
                          <a:sym typeface="Arial"/>
                        </a:rPr>
                        <a:t> </a:t>
                      </a:r>
                      <a:r>
                        <a:rPr lang="en-GB" sz="1500" err="1">
                          <a:latin typeface="Arial"/>
                          <a:ea typeface="Arial"/>
                          <a:cs typeface="Arial"/>
                          <a:sym typeface="Arial"/>
                        </a:rPr>
                        <a:t>erat</a:t>
                      </a:r>
                      <a:r>
                        <a:rPr lang="en-GB" sz="1500">
                          <a:latin typeface="Arial"/>
                          <a:ea typeface="Arial"/>
                          <a:cs typeface="Arial"/>
                          <a:sym typeface="Arial"/>
                        </a:rPr>
                        <a:t> </a:t>
                      </a:r>
                      <a:r>
                        <a:rPr lang="en-GB" sz="1500" err="1">
                          <a:latin typeface="Arial"/>
                          <a:ea typeface="Arial"/>
                          <a:cs typeface="Arial"/>
                          <a:sym typeface="Arial"/>
                        </a:rPr>
                        <a:t>volutpat</a:t>
                      </a:r>
                      <a:endParaRPr b="0" i="0">
                        <a:latin typeface="Arial" panose="020B0604020202020204" pitchFamily="34" charset="0"/>
                        <a:cs typeface="Arial" panose="020B0604020202020204" pitchFamily="34" charset="0"/>
                      </a:endParaRPr>
                    </a:p>
                  </a:txBody>
                  <a:tcPr marL="108000" marR="108000" marT="54000" marB="54000" anchor="ctr">
                    <a:lnL w="19050" cap="flat" cmpd="sng">
                      <a:solidFill>
                        <a:srgbClr val="E6E6E6"/>
                      </a:solidFill>
                      <a:prstDash val="solid"/>
                      <a:round/>
                      <a:headEnd type="none" w="sm" len="sm"/>
                      <a:tailEnd type="none" w="sm" len="sm"/>
                    </a:lnL>
                    <a:lnR w="19050" cap="flat" cmpd="sng">
                      <a:solidFill>
                        <a:srgbClr val="E6E6E6"/>
                      </a:solidFill>
                      <a:prstDash val="solid"/>
                      <a:round/>
                      <a:headEnd type="none" w="sm" len="sm"/>
                      <a:tailEnd type="none" w="sm" len="sm"/>
                    </a:lnR>
                    <a:lnT w="19050" cap="flat" cmpd="sng">
                      <a:solidFill>
                        <a:srgbClr val="E6E6E6"/>
                      </a:solidFill>
                      <a:prstDash val="solid"/>
                      <a:round/>
                      <a:headEnd type="none" w="sm" len="sm"/>
                      <a:tailEnd type="none" w="sm" len="sm"/>
                    </a:lnT>
                    <a:lnB w="19050" cap="flat" cmpd="sng">
                      <a:solidFill>
                        <a:srgbClr val="E6E6E6"/>
                      </a:solidFill>
                      <a:prstDash val="solid"/>
                      <a:round/>
                      <a:headEnd type="none" w="sm" len="sm"/>
                      <a:tailEnd type="none" w="sm" len="sm"/>
                    </a:lnB>
                  </a:tcPr>
                </a:tc>
                <a:tc>
                  <a:txBody>
                    <a:bodyPr/>
                    <a:lstStyle/>
                    <a:p>
                      <a:pPr marL="0" marR="0" lvl="0" indent="0" algn="l" rtl="0">
                        <a:spcBef>
                          <a:spcPts val="0"/>
                        </a:spcBef>
                        <a:spcAft>
                          <a:spcPts val="0"/>
                        </a:spcAft>
                        <a:buNone/>
                      </a:pPr>
                      <a:r>
                        <a:rPr lang="en-GB" sz="1500" err="1">
                          <a:latin typeface="Arial"/>
                          <a:ea typeface="Arial"/>
                          <a:cs typeface="Arial"/>
                          <a:sym typeface="Arial"/>
                        </a:rPr>
                        <a:t>Praesent</a:t>
                      </a:r>
                      <a:r>
                        <a:rPr lang="en-GB" sz="1500">
                          <a:latin typeface="Arial"/>
                          <a:ea typeface="Arial"/>
                          <a:cs typeface="Arial"/>
                          <a:sym typeface="Arial"/>
                        </a:rPr>
                        <a:t> </a:t>
                      </a:r>
                      <a:r>
                        <a:rPr lang="en-GB" sz="1500" err="1">
                          <a:latin typeface="Arial"/>
                          <a:ea typeface="Arial"/>
                          <a:cs typeface="Arial"/>
                          <a:sym typeface="Arial"/>
                        </a:rPr>
                        <a:t>luptatum</a:t>
                      </a:r>
                      <a:endParaRPr b="0" i="0">
                        <a:latin typeface="Arial" panose="020B0604020202020204" pitchFamily="34" charset="0"/>
                        <a:cs typeface="Arial" panose="020B0604020202020204" pitchFamily="34" charset="0"/>
                      </a:endParaRPr>
                    </a:p>
                  </a:txBody>
                  <a:tcPr marL="108000" marR="108000" marT="54000" marB="54000" anchor="ctr">
                    <a:lnL w="19050" cap="flat" cmpd="sng">
                      <a:solidFill>
                        <a:srgbClr val="E6E6E6"/>
                      </a:solidFill>
                      <a:prstDash val="solid"/>
                      <a:round/>
                      <a:headEnd type="none" w="sm" len="sm"/>
                      <a:tailEnd type="none" w="sm" len="sm"/>
                    </a:lnL>
                    <a:lnR w="19050" cap="flat" cmpd="sng">
                      <a:solidFill>
                        <a:srgbClr val="E6E6E6"/>
                      </a:solidFill>
                      <a:prstDash val="solid"/>
                      <a:round/>
                      <a:headEnd type="none" w="sm" len="sm"/>
                      <a:tailEnd type="none" w="sm" len="sm"/>
                    </a:lnR>
                    <a:lnT w="19050" cap="flat" cmpd="sng">
                      <a:solidFill>
                        <a:srgbClr val="E6E6E6"/>
                      </a:solidFill>
                      <a:prstDash val="solid"/>
                      <a:round/>
                      <a:headEnd type="none" w="sm" len="sm"/>
                      <a:tailEnd type="none" w="sm" len="sm"/>
                    </a:lnT>
                    <a:lnB w="19050" cap="flat" cmpd="sng">
                      <a:solidFill>
                        <a:srgbClr val="E6E6E6"/>
                      </a:solidFill>
                      <a:prstDash val="solid"/>
                      <a:round/>
                      <a:headEnd type="none" w="sm" len="sm"/>
                      <a:tailEnd type="none" w="sm" len="sm"/>
                    </a:lnB>
                  </a:tcPr>
                </a:tc>
                <a:tc>
                  <a:txBody>
                    <a:bodyPr/>
                    <a:lstStyle/>
                    <a:p>
                      <a:pPr marL="0" marR="0" lvl="0" indent="0" algn="ctr" rtl="0">
                        <a:spcBef>
                          <a:spcPts val="0"/>
                        </a:spcBef>
                        <a:spcAft>
                          <a:spcPts val="0"/>
                        </a:spcAft>
                        <a:buNone/>
                      </a:pPr>
                      <a:r>
                        <a:rPr lang="en-GB" sz="2000">
                          <a:solidFill>
                            <a:srgbClr val="002337"/>
                          </a:solidFill>
                          <a:latin typeface="Arial"/>
                          <a:ea typeface="Arial"/>
                          <a:cs typeface="Arial"/>
                          <a:sym typeface="Arial"/>
                        </a:rPr>
                        <a:t>+</a:t>
                      </a:r>
                      <a:endParaRPr b="0" i="0">
                        <a:latin typeface="Arial" panose="020B0604020202020204" pitchFamily="34" charset="0"/>
                        <a:cs typeface="Arial" panose="020B0604020202020204" pitchFamily="34" charset="0"/>
                      </a:endParaRPr>
                    </a:p>
                  </a:txBody>
                  <a:tcPr marL="108000" marR="108000" marT="54000" marB="54000" anchor="ctr">
                    <a:lnL w="19050" cap="flat" cmpd="sng">
                      <a:solidFill>
                        <a:srgbClr val="E6E6E6"/>
                      </a:solidFill>
                      <a:prstDash val="solid"/>
                      <a:round/>
                      <a:headEnd type="none" w="sm" len="sm"/>
                      <a:tailEnd type="none" w="sm" len="sm"/>
                    </a:lnL>
                    <a:lnR w="19050" cap="flat" cmpd="sng">
                      <a:solidFill>
                        <a:srgbClr val="E6E6E6"/>
                      </a:solidFill>
                      <a:prstDash val="solid"/>
                      <a:round/>
                      <a:headEnd type="none" w="sm" len="sm"/>
                      <a:tailEnd type="none" w="sm" len="sm"/>
                    </a:lnR>
                    <a:lnT w="19050" cap="flat" cmpd="sng">
                      <a:solidFill>
                        <a:srgbClr val="E6E6E6"/>
                      </a:solidFill>
                      <a:prstDash val="solid"/>
                      <a:round/>
                      <a:headEnd type="none" w="sm" len="sm"/>
                      <a:tailEnd type="none" w="sm" len="sm"/>
                    </a:lnT>
                    <a:lnB w="19050" cap="flat" cmpd="sng">
                      <a:solidFill>
                        <a:srgbClr val="E6E6E6"/>
                      </a:solidFill>
                      <a:prstDash val="solid"/>
                      <a:round/>
                      <a:headEnd type="none" w="sm" len="sm"/>
                      <a:tailEnd type="none" w="sm" len="sm"/>
                    </a:lnB>
                  </a:tcPr>
                </a:tc>
                <a:tc>
                  <a:txBody>
                    <a:bodyPr/>
                    <a:lstStyle/>
                    <a:p>
                      <a:pPr marL="0" marR="0" lvl="0" indent="0" algn="ctr" rtl="0">
                        <a:spcBef>
                          <a:spcPts val="0"/>
                        </a:spcBef>
                        <a:spcAft>
                          <a:spcPts val="0"/>
                        </a:spcAft>
                        <a:buNone/>
                      </a:pPr>
                      <a:r>
                        <a:rPr lang="en-GB" sz="2000">
                          <a:solidFill>
                            <a:srgbClr val="002337"/>
                          </a:solidFill>
                          <a:latin typeface="Arial"/>
                          <a:ea typeface="Arial"/>
                          <a:cs typeface="Arial"/>
                          <a:sym typeface="Arial"/>
                        </a:rPr>
                        <a:t>+</a:t>
                      </a:r>
                      <a:endParaRPr b="0" i="0">
                        <a:latin typeface="Arial" panose="020B0604020202020204" pitchFamily="34" charset="0"/>
                        <a:cs typeface="Arial" panose="020B0604020202020204" pitchFamily="34" charset="0"/>
                      </a:endParaRPr>
                    </a:p>
                  </a:txBody>
                  <a:tcPr marL="108000" marR="108000" marT="54000" marB="54000" anchor="ctr">
                    <a:lnL w="19050" cap="flat" cmpd="sng">
                      <a:solidFill>
                        <a:srgbClr val="E6E6E6"/>
                      </a:solidFill>
                      <a:prstDash val="solid"/>
                      <a:round/>
                      <a:headEnd type="none" w="sm" len="sm"/>
                      <a:tailEnd type="none" w="sm" len="sm"/>
                    </a:lnL>
                    <a:lnR w="19050" cap="flat" cmpd="sng">
                      <a:solidFill>
                        <a:srgbClr val="E6E6E6"/>
                      </a:solidFill>
                      <a:prstDash val="solid"/>
                      <a:round/>
                      <a:headEnd type="none" w="sm" len="sm"/>
                      <a:tailEnd type="none" w="sm" len="sm"/>
                    </a:lnR>
                    <a:lnT w="19050" cap="flat" cmpd="sng">
                      <a:solidFill>
                        <a:srgbClr val="E6E6E6"/>
                      </a:solidFill>
                      <a:prstDash val="solid"/>
                      <a:round/>
                      <a:headEnd type="none" w="sm" len="sm"/>
                      <a:tailEnd type="none" w="sm" len="sm"/>
                    </a:lnT>
                    <a:lnB w="19050" cap="flat" cmpd="sng">
                      <a:solidFill>
                        <a:srgbClr val="E6E6E6"/>
                      </a:solidFill>
                      <a:prstDash val="solid"/>
                      <a:round/>
                      <a:headEnd type="none" w="sm" len="sm"/>
                      <a:tailEnd type="none" w="sm" len="sm"/>
                    </a:lnB>
                  </a:tcPr>
                </a:tc>
                <a:extLst>
                  <a:ext uri="{0D108BD9-81ED-4DB2-BD59-A6C34878D82A}">
                    <a16:rowId xmlns:a16="http://schemas.microsoft.com/office/drawing/2014/main" val="10001"/>
                  </a:ext>
                </a:extLst>
              </a:tr>
              <a:tr h="695000">
                <a:tc>
                  <a:txBody>
                    <a:bodyPr/>
                    <a:lstStyle/>
                    <a:p>
                      <a:pPr marL="0" marR="0" lvl="0" indent="0" algn="ctr" rtl="0">
                        <a:spcBef>
                          <a:spcPts val="0"/>
                        </a:spcBef>
                        <a:spcAft>
                          <a:spcPts val="0"/>
                        </a:spcAft>
                        <a:buNone/>
                      </a:pPr>
                      <a:r>
                        <a:rPr lang="en-GB" sz="1500" b="0">
                          <a:latin typeface="Arial"/>
                          <a:ea typeface="Arial"/>
                          <a:cs typeface="Arial"/>
                          <a:sym typeface="Arial"/>
                        </a:rPr>
                        <a:t>2</a:t>
                      </a:r>
                      <a:endParaRPr b="0" i="0">
                        <a:latin typeface="Arial" panose="020B0604020202020204" pitchFamily="34" charset="0"/>
                        <a:cs typeface="Arial" panose="020B0604020202020204" pitchFamily="34" charset="0"/>
                      </a:endParaRPr>
                    </a:p>
                  </a:txBody>
                  <a:tcPr marL="108000" marR="108000" marT="54000" marB="54000" anchor="ctr">
                    <a:lnL w="19050" cap="flat" cmpd="sng">
                      <a:solidFill>
                        <a:srgbClr val="E6E6E6"/>
                      </a:solidFill>
                      <a:prstDash val="solid"/>
                      <a:round/>
                      <a:headEnd type="none" w="sm" len="sm"/>
                      <a:tailEnd type="none" w="sm" len="sm"/>
                    </a:lnL>
                    <a:lnR w="19050" cap="flat" cmpd="sng">
                      <a:solidFill>
                        <a:srgbClr val="E6E6E6"/>
                      </a:solidFill>
                      <a:prstDash val="solid"/>
                      <a:round/>
                      <a:headEnd type="none" w="sm" len="sm"/>
                      <a:tailEnd type="none" w="sm" len="sm"/>
                    </a:lnR>
                    <a:lnT w="19050" cap="flat" cmpd="sng">
                      <a:solidFill>
                        <a:srgbClr val="E6E6E6"/>
                      </a:solidFill>
                      <a:prstDash val="solid"/>
                      <a:round/>
                      <a:headEnd type="none" w="sm" len="sm"/>
                      <a:tailEnd type="none" w="sm" len="sm"/>
                    </a:lnT>
                    <a:lnB w="19050" cap="flat" cmpd="sng">
                      <a:solidFill>
                        <a:srgbClr val="E6E6E6"/>
                      </a:solidFill>
                      <a:prstDash val="solid"/>
                      <a:round/>
                      <a:headEnd type="none" w="sm" len="sm"/>
                      <a:tailEnd type="none" w="sm" len="sm"/>
                    </a:lnB>
                  </a:tcPr>
                </a:tc>
                <a:tc>
                  <a:txBody>
                    <a:bodyPr/>
                    <a:lstStyle/>
                    <a:p>
                      <a:pPr marL="0" marR="0" lvl="0" indent="0" algn="l" rtl="0">
                        <a:spcBef>
                          <a:spcPts val="0"/>
                        </a:spcBef>
                        <a:spcAft>
                          <a:spcPts val="0"/>
                        </a:spcAft>
                        <a:buNone/>
                      </a:pPr>
                      <a:r>
                        <a:rPr lang="en-GB" sz="1500">
                          <a:latin typeface="Arial"/>
                          <a:ea typeface="Arial"/>
                          <a:cs typeface="Arial"/>
                          <a:sym typeface="Arial"/>
                        </a:rPr>
                        <a:t>Ut </a:t>
                      </a:r>
                      <a:r>
                        <a:rPr lang="en-GB" sz="1500" err="1">
                          <a:latin typeface="Arial"/>
                          <a:ea typeface="Arial"/>
                          <a:cs typeface="Arial"/>
                          <a:sym typeface="Arial"/>
                        </a:rPr>
                        <a:t>wisi</a:t>
                      </a:r>
                      <a:r>
                        <a:rPr lang="en-GB" sz="1500">
                          <a:latin typeface="Arial"/>
                          <a:ea typeface="Arial"/>
                          <a:cs typeface="Arial"/>
                          <a:sym typeface="Arial"/>
                        </a:rPr>
                        <a:t> </a:t>
                      </a:r>
                      <a:r>
                        <a:rPr lang="en-GB" sz="1500" err="1">
                          <a:latin typeface="Arial"/>
                          <a:ea typeface="Arial"/>
                          <a:cs typeface="Arial"/>
                          <a:sym typeface="Arial"/>
                        </a:rPr>
                        <a:t>enim</a:t>
                      </a:r>
                      <a:r>
                        <a:rPr lang="en-GB" sz="1500">
                          <a:latin typeface="Arial"/>
                          <a:ea typeface="Arial"/>
                          <a:cs typeface="Arial"/>
                          <a:sym typeface="Arial"/>
                        </a:rPr>
                        <a:t> ad minim </a:t>
                      </a:r>
                      <a:r>
                        <a:rPr lang="en-GB" sz="1500" err="1">
                          <a:latin typeface="Arial"/>
                          <a:ea typeface="Arial"/>
                          <a:cs typeface="Arial"/>
                          <a:sym typeface="Arial"/>
                        </a:rPr>
                        <a:t>veniam</a:t>
                      </a:r>
                      <a:r>
                        <a:rPr lang="en-GB" sz="1500">
                          <a:latin typeface="Arial"/>
                          <a:ea typeface="Arial"/>
                          <a:cs typeface="Arial"/>
                          <a:sym typeface="Arial"/>
                        </a:rPr>
                        <a:t>, </a:t>
                      </a:r>
                      <a:r>
                        <a:rPr lang="en-GB" sz="1500" err="1">
                          <a:latin typeface="Arial"/>
                          <a:ea typeface="Arial"/>
                          <a:cs typeface="Arial"/>
                          <a:sym typeface="Arial"/>
                        </a:rPr>
                        <a:t>quis</a:t>
                      </a:r>
                      <a:r>
                        <a:rPr lang="en-GB" sz="1500">
                          <a:latin typeface="Arial"/>
                          <a:ea typeface="Arial"/>
                          <a:cs typeface="Arial"/>
                          <a:sym typeface="Arial"/>
                        </a:rPr>
                        <a:t> </a:t>
                      </a:r>
                      <a:r>
                        <a:rPr lang="en-GB" sz="1500" err="1">
                          <a:latin typeface="Arial"/>
                          <a:ea typeface="Arial"/>
                          <a:cs typeface="Arial"/>
                          <a:sym typeface="Arial"/>
                        </a:rPr>
                        <a:t>nostrud</a:t>
                      </a:r>
                      <a:endParaRPr b="0" i="0">
                        <a:latin typeface="Arial" panose="020B0604020202020204" pitchFamily="34" charset="0"/>
                        <a:cs typeface="Arial" panose="020B0604020202020204" pitchFamily="34" charset="0"/>
                      </a:endParaRPr>
                    </a:p>
                  </a:txBody>
                  <a:tcPr marL="108000" marR="108000" marT="54000" marB="54000" anchor="ctr">
                    <a:lnL w="19050" cap="flat" cmpd="sng">
                      <a:solidFill>
                        <a:srgbClr val="E6E6E6"/>
                      </a:solidFill>
                      <a:prstDash val="solid"/>
                      <a:round/>
                      <a:headEnd type="none" w="sm" len="sm"/>
                      <a:tailEnd type="none" w="sm" len="sm"/>
                    </a:lnL>
                    <a:lnR w="19050" cap="flat" cmpd="sng">
                      <a:solidFill>
                        <a:srgbClr val="E6E6E6"/>
                      </a:solidFill>
                      <a:prstDash val="solid"/>
                      <a:round/>
                      <a:headEnd type="none" w="sm" len="sm"/>
                      <a:tailEnd type="none" w="sm" len="sm"/>
                    </a:lnR>
                    <a:lnT w="19050" cap="flat" cmpd="sng">
                      <a:solidFill>
                        <a:srgbClr val="E6E6E6"/>
                      </a:solidFill>
                      <a:prstDash val="solid"/>
                      <a:round/>
                      <a:headEnd type="none" w="sm" len="sm"/>
                      <a:tailEnd type="none" w="sm" len="sm"/>
                    </a:lnT>
                    <a:lnB w="19050" cap="flat" cmpd="sng">
                      <a:solidFill>
                        <a:srgbClr val="E6E6E6"/>
                      </a:solidFill>
                      <a:prstDash val="solid"/>
                      <a:round/>
                      <a:headEnd type="none" w="sm" len="sm"/>
                      <a:tailEnd type="none" w="sm" len="sm"/>
                    </a:lnB>
                  </a:tcPr>
                </a:tc>
                <a:tc>
                  <a:txBody>
                    <a:bodyPr/>
                    <a:lstStyle/>
                    <a:p>
                      <a:pPr marL="0" marR="0" lvl="0" indent="0" algn="l" rtl="0">
                        <a:spcBef>
                          <a:spcPts val="0"/>
                        </a:spcBef>
                        <a:spcAft>
                          <a:spcPts val="0"/>
                        </a:spcAft>
                        <a:buNone/>
                      </a:pPr>
                      <a:r>
                        <a:rPr lang="en-GB" sz="1500">
                          <a:latin typeface="Arial"/>
                          <a:ea typeface="Arial"/>
                          <a:cs typeface="Arial"/>
                          <a:sym typeface="Arial"/>
                        </a:rPr>
                        <a:t>Dolore </a:t>
                      </a:r>
                      <a:r>
                        <a:rPr lang="en-GB" sz="1500" err="1">
                          <a:latin typeface="Arial"/>
                          <a:ea typeface="Arial"/>
                          <a:cs typeface="Arial"/>
                          <a:sym typeface="Arial"/>
                        </a:rPr>
                        <a:t>te</a:t>
                      </a:r>
                      <a:r>
                        <a:rPr lang="en-GB" sz="1500">
                          <a:latin typeface="Arial"/>
                          <a:ea typeface="Arial"/>
                          <a:cs typeface="Arial"/>
                          <a:sym typeface="Arial"/>
                        </a:rPr>
                        <a:t> </a:t>
                      </a:r>
                      <a:r>
                        <a:rPr lang="en-GB" sz="1500" err="1">
                          <a:latin typeface="Arial"/>
                          <a:ea typeface="Arial"/>
                          <a:cs typeface="Arial"/>
                          <a:sym typeface="Arial"/>
                        </a:rPr>
                        <a:t>feugait</a:t>
                      </a:r>
                      <a:r>
                        <a:rPr lang="en-GB" sz="1500">
                          <a:latin typeface="Arial"/>
                          <a:ea typeface="Arial"/>
                          <a:cs typeface="Arial"/>
                          <a:sym typeface="Arial"/>
                        </a:rPr>
                        <a:t> </a:t>
                      </a:r>
                      <a:r>
                        <a:rPr lang="en-GB" sz="1500" err="1">
                          <a:latin typeface="Arial"/>
                          <a:ea typeface="Arial"/>
                          <a:cs typeface="Arial"/>
                          <a:sym typeface="Arial"/>
                        </a:rPr>
                        <a:t>nul</a:t>
                      </a:r>
                      <a:endParaRPr b="0" i="0">
                        <a:latin typeface="Arial" panose="020B0604020202020204" pitchFamily="34" charset="0"/>
                        <a:cs typeface="Arial" panose="020B0604020202020204" pitchFamily="34" charset="0"/>
                      </a:endParaRPr>
                    </a:p>
                  </a:txBody>
                  <a:tcPr marL="108000" marR="108000" marT="54000" marB="54000" anchor="ctr">
                    <a:lnL w="19050" cap="flat" cmpd="sng">
                      <a:solidFill>
                        <a:srgbClr val="E6E6E6"/>
                      </a:solidFill>
                      <a:prstDash val="solid"/>
                      <a:round/>
                      <a:headEnd type="none" w="sm" len="sm"/>
                      <a:tailEnd type="none" w="sm" len="sm"/>
                    </a:lnL>
                    <a:lnR w="19050" cap="flat" cmpd="sng">
                      <a:solidFill>
                        <a:srgbClr val="E6E6E6"/>
                      </a:solidFill>
                      <a:prstDash val="solid"/>
                      <a:round/>
                      <a:headEnd type="none" w="sm" len="sm"/>
                      <a:tailEnd type="none" w="sm" len="sm"/>
                    </a:lnR>
                    <a:lnT w="19050" cap="flat" cmpd="sng">
                      <a:solidFill>
                        <a:srgbClr val="E6E6E6"/>
                      </a:solidFill>
                      <a:prstDash val="solid"/>
                      <a:round/>
                      <a:headEnd type="none" w="sm" len="sm"/>
                      <a:tailEnd type="none" w="sm" len="sm"/>
                    </a:lnT>
                    <a:lnB w="19050" cap="flat" cmpd="sng">
                      <a:solidFill>
                        <a:srgbClr val="E6E6E6"/>
                      </a:solidFill>
                      <a:prstDash val="solid"/>
                      <a:round/>
                      <a:headEnd type="none" w="sm" len="sm"/>
                      <a:tailEnd type="none" w="sm" len="sm"/>
                    </a:lnB>
                  </a:tcPr>
                </a:tc>
                <a:tc>
                  <a:txBody>
                    <a:bodyPr/>
                    <a:lstStyle/>
                    <a:p>
                      <a:pPr marL="0" marR="0" lvl="0" indent="0" algn="ctr" rtl="0">
                        <a:spcBef>
                          <a:spcPts val="0"/>
                        </a:spcBef>
                        <a:spcAft>
                          <a:spcPts val="0"/>
                        </a:spcAft>
                        <a:buNone/>
                      </a:pPr>
                      <a:r>
                        <a:rPr lang="en-GB" sz="2000">
                          <a:solidFill>
                            <a:srgbClr val="002337"/>
                          </a:solidFill>
                          <a:latin typeface="Arial"/>
                          <a:ea typeface="Arial"/>
                          <a:cs typeface="Arial"/>
                          <a:sym typeface="Arial"/>
                        </a:rPr>
                        <a:t>+</a:t>
                      </a:r>
                      <a:endParaRPr b="0" i="0">
                        <a:latin typeface="Arial" panose="020B0604020202020204" pitchFamily="34" charset="0"/>
                        <a:cs typeface="Arial" panose="020B0604020202020204" pitchFamily="34" charset="0"/>
                      </a:endParaRPr>
                    </a:p>
                  </a:txBody>
                  <a:tcPr marL="108000" marR="108000" marT="54000" marB="54000" anchor="ctr">
                    <a:lnL w="19050" cap="flat" cmpd="sng">
                      <a:solidFill>
                        <a:srgbClr val="E6E6E6"/>
                      </a:solidFill>
                      <a:prstDash val="solid"/>
                      <a:round/>
                      <a:headEnd type="none" w="sm" len="sm"/>
                      <a:tailEnd type="none" w="sm" len="sm"/>
                    </a:lnL>
                    <a:lnR w="19050" cap="flat" cmpd="sng">
                      <a:solidFill>
                        <a:srgbClr val="E6E6E6"/>
                      </a:solidFill>
                      <a:prstDash val="solid"/>
                      <a:round/>
                      <a:headEnd type="none" w="sm" len="sm"/>
                      <a:tailEnd type="none" w="sm" len="sm"/>
                    </a:lnR>
                    <a:lnT w="19050" cap="flat" cmpd="sng">
                      <a:solidFill>
                        <a:srgbClr val="E6E6E6"/>
                      </a:solidFill>
                      <a:prstDash val="solid"/>
                      <a:round/>
                      <a:headEnd type="none" w="sm" len="sm"/>
                      <a:tailEnd type="none" w="sm" len="sm"/>
                    </a:lnT>
                    <a:lnB w="19050" cap="flat" cmpd="sng">
                      <a:solidFill>
                        <a:srgbClr val="E6E6E6"/>
                      </a:solidFill>
                      <a:prstDash val="solid"/>
                      <a:round/>
                      <a:headEnd type="none" w="sm" len="sm"/>
                      <a:tailEnd type="none" w="sm" len="sm"/>
                    </a:lnB>
                  </a:tcPr>
                </a:tc>
                <a:tc>
                  <a:txBody>
                    <a:bodyPr/>
                    <a:lstStyle/>
                    <a:p>
                      <a:pPr marL="0" marR="0" lvl="0" indent="0" algn="ctr" rtl="0">
                        <a:spcBef>
                          <a:spcPts val="0"/>
                        </a:spcBef>
                        <a:spcAft>
                          <a:spcPts val="0"/>
                        </a:spcAft>
                        <a:buNone/>
                      </a:pPr>
                      <a:r>
                        <a:rPr lang="en-GB" sz="2000">
                          <a:solidFill>
                            <a:srgbClr val="002337"/>
                          </a:solidFill>
                          <a:latin typeface="Arial"/>
                          <a:ea typeface="Arial"/>
                          <a:cs typeface="Arial"/>
                          <a:sym typeface="Arial"/>
                        </a:rPr>
                        <a:t>-</a:t>
                      </a:r>
                      <a:endParaRPr b="0" i="0">
                        <a:latin typeface="Arial" panose="020B0604020202020204" pitchFamily="34" charset="0"/>
                        <a:cs typeface="Arial" panose="020B0604020202020204" pitchFamily="34" charset="0"/>
                      </a:endParaRPr>
                    </a:p>
                  </a:txBody>
                  <a:tcPr marL="108000" marR="108000" marT="54000" marB="54000" anchor="ctr">
                    <a:lnL w="19050" cap="flat" cmpd="sng">
                      <a:solidFill>
                        <a:srgbClr val="E6E6E6"/>
                      </a:solidFill>
                      <a:prstDash val="solid"/>
                      <a:round/>
                      <a:headEnd type="none" w="sm" len="sm"/>
                      <a:tailEnd type="none" w="sm" len="sm"/>
                    </a:lnL>
                    <a:lnR w="19050" cap="flat" cmpd="sng">
                      <a:solidFill>
                        <a:srgbClr val="E6E6E6"/>
                      </a:solidFill>
                      <a:prstDash val="solid"/>
                      <a:round/>
                      <a:headEnd type="none" w="sm" len="sm"/>
                      <a:tailEnd type="none" w="sm" len="sm"/>
                    </a:lnR>
                    <a:lnT w="19050" cap="flat" cmpd="sng">
                      <a:solidFill>
                        <a:srgbClr val="E6E6E6"/>
                      </a:solidFill>
                      <a:prstDash val="solid"/>
                      <a:round/>
                      <a:headEnd type="none" w="sm" len="sm"/>
                      <a:tailEnd type="none" w="sm" len="sm"/>
                    </a:lnT>
                    <a:lnB w="19050" cap="flat" cmpd="sng">
                      <a:solidFill>
                        <a:srgbClr val="E6E6E6"/>
                      </a:solidFill>
                      <a:prstDash val="solid"/>
                      <a:round/>
                      <a:headEnd type="none" w="sm" len="sm"/>
                      <a:tailEnd type="none" w="sm" len="sm"/>
                    </a:lnB>
                  </a:tcPr>
                </a:tc>
                <a:extLst>
                  <a:ext uri="{0D108BD9-81ED-4DB2-BD59-A6C34878D82A}">
                    <a16:rowId xmlns:a16="http://schemas.microsoft.com/office/drawing/2014/main" val="10002"/>
                  </a:ext>
                </a:extLst>
              </a:tr>
              <a:tr h="695000">
                <a:tc>
                  <a:txBody>
                    <a:bodyPr/>
                    <a:lstStyle/>
                    <a:p>
                      <a:pPr marL="0" marR="0" lvl="0" indent="0" algn="ctr" rtl="0">
                        <a:spcBef>
                          <a:spcPts val="0"/>
                        </a:spcBef>
                        <a:spcAft>
                          <a:spcPts val="0"/>
                        </a:spcAft>
                        <a:buNone/>
                      </a:pPr>
                      <a:r>
                        <a:rPr lang="en-GB" sz="1500" b="0">
                          <a:latin typeface="Arial"/>
                          <a:ea typeface="Arial"/>
                          <a:cs typeface="Arial"/>
                          <a:sym typeface="Arial"/>
                        </a:rPr>
                        <a:t>3</a:t>
                      </a:r>
                      <a:endParaRPr b="0" i="0">
                        <a:latin typeface="Arial" panose="020B0604020202020204" pitchFamily="34" charset="0"/>
                        <a:cs typeface="Arial" panose="020B0604020202020204" pitchFamily="34" charset="0"/>
                      </a:endParaRPr>
                    </a:p>
                  </a:txBody>
                  <a:tcPr marL="108000" marR="108000" marT="54000" marB="54000" anchor="ctr">
                    <a:lnL w="19050" cap="flat" cmpd="sng">
                      <a:solidFill>
                        <a:srgbClr val="E6E6E6"/>
                      </a:solidFill>
                      <a:prstDash val="solid"/>
                      <a:round/>
                      <a:headEnd type="none" w="sm" len="sm"/>
                      <a:tailEnd type="none" w="sm" len="sm"/>
                    </a:lnL>
                    <a:lnR w="19050" cap="flat" cmpd="sng">
                      <a:solidFill>
                        <a:srgbClr val="E6E6E6"/>
                      </a:solidFill>
                      <a:prstDash val="solid"/>
                      <a:round/>
                      <a:headEnd type="none" w="sm" len="sm"/>
                      <a:tailEnd type="none" w="sm" len="sm"/>
                    </a:lnR>
                    <a:lnT w="19050" cap="flat" cmpd="sng">
                      <a:solidFill>
                        <a:srgbClr val="E6E6E6"/>
                      </a:solidFill>
                      <a:prstDash val="solid"/>
                      <a:round/>
                      <a:headEnd type="none" w="sm" len="sm"/>
                      <a:tailEnd type="none" w="sm" len="sm"/>
                    </a:lnT>
                    <a:lnB w="19050" cap="flat" cmpd="sng">
                      <a:solidFill>
                        <a:srgbClr val="E6E6E6"/>
                      </a:solidFill>
                      <a:prstDash val="solid"/>
                      <a:round/>
                      <a:headEnd type="none" w="sm" len="sm"/>
                      <a:tailEnd type="none" w="sm" len="sm"/>
                    </a:lnB>
                  </a:tcPr>
                </a:tc>
                <a:tc>
                  <a:txBody>
                    <a:bodyPr/>
                    <a:lstStyle/>
                    <a:p>
                      <a:pPr marL="0" marR="0" lvl="0" indent="0" algn="l" rtl="0">
                        <a:spcBef>
                          <a:spcPts val="0"/>
                        </a:spcBef>
                        <a:spcAft>
                          <a:spcPts val="0"/>
                        </a:spcAft>
                        <a:buNone/>
                      </a:pPr>
                      <a:r>
                        <a:rPr lang="en-GB" sz="1500" err="1">
                          <a:latin typeface="Arial"/>
                          <a:ea typeface="Arial"/>
                          <a:cs typeface="Arial"/>
                          <a:sym typeface="Arial"/>
                        </a:rPr>
                        <a:t>Exerci</a:t>
                      </a:r>
                      <a:r>
                        <a:rPr lang="en-GB" sz="1500">
                          <a:latin typeface="Arial"/>
                          <a:ea typeface="Arial"/>
                          <a:cs typeface="Arial"/>
                          <a:sym typeface="Arial"/>
                        </a:rPr>
                        <a:t> </a:t>
                      </a:r>
                      <a:r>
                        <a:rPr lang="en-GB" sz="1500" err="1">
                          <a:latin typeface="Arial"/>
                          <a:ea typeface="Arial"/>
                          <a:cs typeface="Arial"/>
                          <a:sym typeface="Arial"/>
                        </a:rPr>
                        <a:t>tation</a:t>
                      </a:r>
                      <a:r>
                        <a:rPr lang="en-GB" sz="1500">
                          <a:latin typeface="Arial"/>
                          <a:ea typeface="Arial"/>
                          <a:cs typeface="Arial"/>
                          <a:sym typeface="Arial"/>
                        </a:rPr>
                        <a:t> </a:t>
                      </a:r>
                      <a:r>
                        <a:rPr lang="en-GB" sz="1500" err="1">
                          <a:latin typeface="Arial"/>
                          <a:ea typeface="Arial"/>
                          <a:cs typeface="Arial"/>
                          <a:sym typeface="Arial"/>
                        </a:rPr>
                        <a:t>ullamcorper</a:t>
                      </a:r>
                      <a:r>
                        <a:rPr lang="en-GB" sz="1500">
                          <a:latin typeface="Arial"/>
                          <a:ea typeface="Arial"/>
                          <a:cs typeface="Arial"/>
                          <a:sym typeface="Arial"/>
                        </a:rPr>
                        <a:t> </a:t>
                      </a:r>
                      <a:r>
                        <a:rPr lang="en-GB" sz="1500" err="1">
                          <a:latin typeface="Arial"/>
                          <a:ea typeface="Arial"/>
                          <a:cs typeface="Arial"/>
                          <a:sym typeface="Arial"/>
                        </a:rPr>
                        <a:t>suscipit</a:t>
                      </a:r>
                      <a:r>
                        <a:rPr lang="en-GB" sz="1500">
                          <a:latin typeface="Arial"/>
                          <a:ea typeface="Arial"/>
                          <a:cs typeface="Arial"/>
                          <a:sym typeface="Arial"/>
                        </a:rPr>
                        <a:t> </a:t>
                      </a:r>
                      <a:r>
                        <a:rPr lang="en-GB" sz="1500" err="1">
                          <a:latin typeface="Arial"/>
                          <a:ea typeface="Arial"/>
                          <a:cs typeface="Arial"/>
                          <a:sym typeface="Arial"/>
                        </a:rPr>
                        <a:t>lobortis</a:t>
                      </a:r>
                      <a:r>
                        <a:rPr lang="en-GB" sz="1500">
                          <a:latin typeface="Arial"/>
                          <a:ea typeface="Arial"/>
                          <a:cs typeface="Arial"/>
                          <a:sym typeface="Arial"/>
                        </a:rPr>
                        <a:t> </a:t>
                      </a:r>
                      <a:r>
                        <a:rPr lang="en-GB" sz="1500" err="1">
                          <a:latin typeface="Arial"/>
                          <a:ea typeface="Arial"/>
                          <a:cs typeface="Arial"/>
                          <a:sym typeface="Arial"/>
                        </a:rPr>
                        <a:t>nisl</a:t>
                      </a:r>
                      <a:endParaRPr b="0" i="0">
                        <a:latin typeface="Arial" panose="020B0604020202020204" pitchFamily="34" charset="0"/>
                        <a:cs typeface="Arial" panose="020B0604020202020204" pitchFamily="34" charset="0"/>
                      </a:endParaRPr>
                    </a:p>
                  </a:txBody>
                  <a:tcPr marL="108000" marR="108000" marT="54000" marB="54000" anchor="ctr">
                    <a:lnL w="19050" cap="flat" cmpd="sng">
                      <a:solidFill>
                        <a:srgbClr val="E6E6E6"/>
                      </a:solidFill>
                      <a:prstDash val="solid"/>
                      <a:round/>
                      <a:headEnd type="none" w="sm" len="sm"/>
                      <a:tailEnd type="none" w="sm" len="sm"/>
                    </a:lnL>
                    <a:lnR w="19050" cap="flat" cmpd="sng">
                      <a:solidFill>
                        <a:srgbClr val="E6E6E6"/>
                      </a:solidFill>
                      <a:prstDash val="solid"/>
                      <a:round/>
                      <a:headEnd type="none" w="sm" len="sm"/>
                      <a:tailEnd type="none" w="sm" len="sm"/>
                    </a:lnR>
                    <a:lnT w="19050" cap="flat" cmpd="sng">
                      <a:solidFill>
                        <a:srgbClr val="E6E6E6"/>
                      </a:solidFill>
                      <a:prstDash val="solid"/>
                      <a:round/>
                      <a:headEnd type="none" w="sm" len="sm"/>
                      <a:tailEnd type="none" w="sm" len="sm"/>
                    </a:lnT>
                    <a:lnB w="19050" cap="flat" cmpd="sng">
                      <a:solidFill>
                        <a:srgbClr val="E6E6E6"/>
                      </a:solidFill>
                      <a:prstDash val="solid"/>
                      <a:round/>
                      <a:headEnd type="none" w="sm" len="sm"/>
                      <a:tailEnd type="none" w="sm" len="sm"/>
                    </a:lnB>
                  </a:tcPr>
                </a:tc>
                <a:tc>
                  <a:txBody>
                    <a:bodyPr/>
                    <a:lstStyle/>
                    <a:p>
                      <a:pPr marL="0" marR="0" lvl="0" indent="0" algn="l" rtl="0">
                        <a:spcBef>
                          <a:spcPts val="0"/>
                        </a:spcBef>
                        <a:spcAft>
                          <a:spcPts val="0"/>
                        </a:spcAft>
                        <a:buNone/>
                      </a:pPr>
                      <a:r>
                        <a:rPr lang="en-GB" sz="1500" err="1">
                          <a:latin typeface="Arial"/>
                          <a:ea typeface="Arial"/>
                          <a:cs typeface="Arial"/>
                          <a:sym typeface="Arial"/>
                        </a:rPr>
                        <a:t>Augue</a:t>
                      </a:r>
                      <a:r>
                        <a:rPr lang="en-GB" sz="1500">
                          <a:latin typeface="Arial"/>
                          <a:ea typeface="Arial"/>
                          <a:cs typeface="Arial"/>
                          <a:sym typeface="Arial"/>
                        </a:rPr>
                        <a:t> </a:t>
                      </a:r>
                      <a:r>
                        <a:rPr lang="en-GB" sz="1500" err="1">
                          <a:latin typeface="Arial"/>
                          <a:ea typeface="Arial"/>
                          <a:cs typeface="Arial"/>
                          <a:sym typeface="Arial"/>
                        </a:rPr>
                        <a:t>duis</a:t>
                      </a:r>
                      <a:endParaRPr b="0" i="0">
                        <a:latin typeface="Arial" panose="020B0604020202020204" pitchFamily="34" charset="0"/>
                        <a:cs typeface="Arial" panose="020B0604020202020204" pitchFamily="34" charset="0"/>
                      </a:endParaRPr>
                    </a:p>
                  </a:txBody>
                  <a:tcPr marL="108000" marR="108000" marT="54000" marB="54000" anchor="ctr">
                    <a:lnL w="19050" cap="flat" cmpd="sng">
                      <a:solidFill>
                        <a:srgbClr val="E6E6E6"/>
                      </a:solidFill>
                      <a:prstDash val="solid"/>
                      <a:round/>
                      <a:headEnd type="none" w="sm" len="sm"/>
                      <a:tailEnd type="none" w="sm" len="sm"/>
                    </a:lnL>
                    <a:lnR w="19050" cap="flat" cmpd="sng">
                      <a:solidFill>
                        <a:srgbClr val="E6E6E6"/>
                      </a:solidFill>
                      <a:prstDash val="solid"/>
                      <a:round/>
                      <a:headEnd type="none" w="sm" len="sm"/>
                      <a:tailEnd type="none" w="sm" len="sm"/>
                    </a:lnR>
                    <a:lnT w="19050" cap="flat" cmpd="sng">
                      <a:solidFill>
                        <a:srgbClr val="E6E6E6"/>
                      </a:solidFill>
                      <a:prstDash val="solid"/>
                      <a:round/>
                      <a:headEnd type="none" w="sm" len="sm"/>
                      <a:tailEnd type="none" w="sm" len="sm"/>
                    </a:lnT>
                    <a:lnB w="19050" cap="flat" cmpd="sng">
                      <a:solidFill>
                        <a:srgbClr val="E6E6E6"/>
                      </a:solidFill>
                      <a:prstDash val="solid"/>
                      <a:round/>
                      <a:headEnd type="none" w="sm" len="sm"/>
                      <a:tailEnd type="none" w="sm" len="sm"/>
                    </a:lnB>
                  </a:tcPr>
                </a:tc>
                <a:tc>
                  <a:txBody>
                    <a:bodyPr/>
                    <a:lstStyle/>
                    <a:p>
                      <a:pPr marL="0" marR="0" lvl="0" indent="0" algn="ctr" rtl="0">
                        <a:spcBef>
                          <a:spcPts val="0"/>
                        </a:spcBef>
                        <a:spcAft>
                          <a:spcPts val="0"/>
                        </a:spcAft>
                        <a:buNone/>
                      </a:pPr>
                      <a:r>
                        <a:rPr lang="en-GB" sz="2000">
                          <a:solidFill>
                            <a:srgbClr val="002337"/>
                          </a:solidFill>
                          <a:latin typeface="Arial"/>
                          <a:ea typeface="Arial"/>
                          <a:cs typeface="Arial"/>
                          <a:sym typeface="Arial"/>
                        </a:rPr>
                        <a:t>+</a:t>
                      </a:r>
                      <a:endParaRPr b="0" i="0">
                        <a:latin typeface="Arial" panose="020B0604020202020204" pitchFamily="34" charset="0"/>
                        <a:cs typeface="Arial" panose="020B0604020202020204" pitchFamily="34" charset="0"/>
                      </a:endParaRPr>
                    </a:p>
                  </a:txBody>
                  <a:tcPr marL="108000" marR="108000" marT="54000" marB="54000" anchor="ctr">
                    <a:lnL w="19050" cap="flat" cmpd="sng">
                      <a:solidFill>
                        <a:srgbClr val="E6E6E6"/>
                      </a:solidFill>
                      <a:prstDash val="solid"/>
                      <a:round/>
                      <a:headEnd type="none" w="sm" len="sm"/>
                      <a:tailEnd type="none" w="sm" len="sm"/>
                    </a:lnL>
                    <a:lnR w="19050" cap="flat" cmpd="sng">
                      <a:solidFill>
                        <a:srgbClr val="E6E6E6"/>
                      </a:solidFill>
                      <a:prstDash val="solid"/>
                      <a:round/>
                      <a:headEnd type="none" w="sm" len="sm"/>
                      <a:tailEnd type="none" w="sm" len="sm"/>
                    </a:lnR>
                    <a:lnT w="19050" cap="flat" cmpd="sng">
                      <a:solidFill>
                        <a:srgbClr val="E6E6E6"/>
                      </a:solidFill>
                      <a:prstDash val="solid"/>
                      <a:round/>
                      <a:headEnd type="none" w="sm" len="sm"/>
                      <a:tailEnd type="none" w="sm" len="sm"/>
                    </a:lnT>
                    <a:lnB w="19050" cap="flat" cmpd="sng">
                      <a:solidFill>
                        <a:srgbClr val="E6E6E6"/>
                      </a:solidFill>
                      <a:prstDash val="solid"/>
                      <a:round/>
                      <a:headEnd type="none" w="sm" len="sm"/>
                      <a:tailEnd type="none" w="sm" len="sm"/>
                    </a:lnB>
                  </a:tcPr>
                </a:tc>
                <a:tc>
                  <a:txBody>
                    <a:bodyPr/>
                    <a:lstStyle/>
                    <a:p>
                      <a:pPr marL="0" marR="0" lvl="0" indent="0" algn="ctr" rtl="0">
                        <a:spcBef>
                          <a:spcPts val="0"/>
                        </a:spcBef>
                        <a:spcAft>
                          <a:spcPts val="0"/>
                        </a:spcAft>
                        <a:buNone/>
                      </a:pPr>
                      <a:r>
                        <a:rPr lang="en-GB" sz="2000">
                          <a:solidFill>
                            <a:srgbClr val="002337"/>
                          </a:solidFill>
                          <a:latin typeface="Arial"/>
                          <a:ea typeface="Arial"/>
                          <a:cs typeface="Arial"/>
                          <a:sym typeface="Arial"/>
                        </a:rPr>
                        <a:t>-</a:t>
                      </a:r>
                      <a:endParaRPr b="0" i="0">
                        <a:latin typeface="Arial" panose="020B0604020202020204" pitchFamily="34" charset="0"/>
                        <a:cs typeface="Arial" panose="020B0604020202020204" pitchFamily="34" charset="0"/>
                      </a:endParaRPr>
                    </a:p>
                  </a:txBody>
                  <a:tcPr marL="108000" marR="108000" marT="54000" marB="54000" anchor="ctr">
                    <a:lnL w="19050" cap="flat" cmpd="sng">
                      <a:solidFill>
                        <a:srgbClr val="E6E6E6"/>
                      </a:solidFill>
                      <a:prstDash val="solid"/>
                      <a:round/>
                      <a:headEnd type="none" w="sm" len="sm"/>
                      <a:tailEnd type="none" w="sm" len="sm"/>
                    </a:lnL>
                    <a:lnR w="19050" cap="flat" cmpd="sng">
                      <a:solidFill>
                        <a:srgbClr val="E6E6E6"/>
                      </a:solidFill>
                      <a:prstDash val="solid"/>
                      <a:round/>
                      <a:headEnd type="none" w="sm" len="sm"/>
                      <a:tailEnd type="none" w="sm" len="sm"/>
                    </a:lnR>
                    <a:lnT w="19050" cap="flat" cmpd="sng">
                      <a:solidFill>
                        <a:srgbClr val="E6E6E6"/>
                      </a:solidFill>
                      <a:prstDash val="solid"/>
                      <a:round/>
                      <a:headEnd type="none" w="sm" len="sm"/>
                      <a:tailEnd type="none" w="sm" len="sm"/>
                    </a:lnT>
                    <a:lnB w="19050" cap="flat" cmpd="sng">
                      <a:solidFill>
                        <a:srgbClr val="E6E6E6"/>
                      </a:solidFill>
                      <a:prstDash val="solid"/>
                      <a:round/>
                      <a:headEnd type="none" w="sm" len="sm"/>
                      <a:tailEnd type="none" w="sm" len="sm"/>
                    </a:lnB>
                  </a:tcPr>
                </a:tc>
                <a:extLst>
                  <a:ext uri="{0D108BD9-81ED-4DB2-BD59-A6C34878D82A}">
                    <a16:rowId xmlns:a16="http://schemas.microsoft.com/office/drawing/2014/main" val="10003"/>
                  </a:ext>
                </a:extLst>
              </a:tr>
              <a:tr h="695000">
                <a:tc>
                  <a:txBody>
                    <a:bodyPr/>
                    <a:lstStyle/>
                    <a:p>
                      <a:pPr marL="0" marR="0" lvl="0" indent="0" algn="ctr" rtl="0">
                        <a:spcBef>
                          <a:spcPts val="0"/>
                        </a:spcBef>
                        <a:spcAft>
                          <a:spcPts val="0"/>
                        </a:spcAft>
                        <a:buNone/>
                      </a:pPr>
                      <a:r>
                        <a:rPr lang="en-GB" sz="1500" b="0">
                          <a:latin typeface="Arial"/>
                          <a:ea typeface="Arial"/>
                          <a:cs typeface="Arial"/>
                          <a:sym typeface="Arial"/>
                        </a:rPr>
                        <a:t>4</a:t>
                      </a:r>
                      <a:endParaRPr b="0" i="0">
                        <a:latin typeface="Arial" panose="020B0604020202020204" pitchFamily="34" charset="0"/>
                        <a:cs typeface="Arial" panose="020B0604020202020204" pitchFamily="34" charset="0"/>
                      </a:endParaRPr>
                    </a:p>
                  </a:txBody>
                  <a:tcPr marL="108000" marR="108000" marT="54000" marB="54000" anchor="ctr">
                    <a:lnL w="19050" cap="flat" cmpd="sng">
                      <a:solidFill>
                        <a:srgbClr val="E6E6E6"/>
                      </a:solidFill>
                      <a:prstDash val="solid"/>
                      <a:round/>
                      <a:headEnd type="none" w="sm" len="sm"/>
                      <a:tailEnd type="none" w="sm" len="sm"/>
                    </a:lnL>
                    <a:lnR w="19050" cap="flat" cmpd="sng">
                      <a:solidFill>
                        <a:srgbClr val="E6E6E6"/>
                      </a:solidFill>
                      <a:prstDash val="solid"/>
                      <a:round/>
                      <a:headEnd type="none" w="sm" len="sm"/>
                      <a:tailEnd type="none" w="sm" len="sm"/>
                    </a:lnR>
                    <a:lnT w="19050" cap="flat" cmpd="sng">
                      <a:solidFill>
                        <a:srgbClr val="E6E6E6"/>
                      </a:solidFill>
                      <a:prstDash val="solid"/>
                      <a:round/>
                      <a:headEnd type="none" w="sm" len="sm"/>
                      <a:tailEnd type="none" w="sm" len="sm"/>
                    </a:lnT>
                    <a:lnB w="19050" cap="flat" cmpd="sng">
                      <a:solidFill>
                        <a:srgbClr val="E6E6E6"/>
                      </a:solidFill>
                      <a:prstDash val="solid"/>
                      <a:round/>
                      <a:headEnd type="none" w="sm" len="sm"/>
                      <a:tailEnd type="none" w="sm" len="sm"/>
                    </a:lnB>
                  </a:tcPr>
                </a:tc>
                <a:tc>
                  <a:txBody>
                    <a:bodyPr/>
                    <a:lstStyle/>
                    <a:p>
                      <a:pPr marL="0" marR="0" lvl="0" indent="0" algn="l" rtl="0">
                        <a:spcBef>
                          <a:spcPts val="0"/>
                        </a:spcBef>
                        <a:spcAft>
                          <a:spcPts val="0"/>
                        </a:spcAft>
                        <a:buNone/>
                      </a:pPr>
                      <a:r>
                        <a:rPr lang="en-GB" sz="1500">
                          <a:latin typeface="Arial"/>
                          <a:ea typeface="Arial"/>
                          <a:cs typeface="Arial"/>
                          <a:sym typeface="Arial"/>
                        </a:rPr>
                        <a:t>Duis </a:t>
                      </a:r>
                      <a:r>
                        <a:rPr lang="en-GB" sz="1500" err="1">
                          <a:latin typeface="Arial"/>
                          <a:ea typeface="Arial"/>
                          <a:cs typeface="Arial"/>
                          <a:sym typeface="Arial"/>
                        </a:rPr>
                        <a:t>autem</a:t>
                      </a:r>
                      <a:r>
                        <a:rPr lang="en-GB" sz="1500">
                          <a:latin typeface="Arial"/>
                          <a:ea typeface="Arial"/>
                          <a:cs typeface="Arial"/>
                          <a:sym typeface="Arial"/>
                        </a:rPr>
                        <a:t> </a:t>
                      </a:r>
                      <a:r>
                        <a:rPr lang="en-GB" sz="1500" err="1">
                          <a:latin typeface="Arial"/>
                          <a:ea typeface="Arial"/>
                          <a:cs typeface="Arial"/>
                          <a:sym typeface="Arial"/>
                        </a:rPr>
                        <a:t>vel</a:t>
                      </a:r>
                      <a:r>
                        <a:rPr lang="en-GB" sz="1500">
                          <a:latin typeface="Arial"/>
                          <a:ea typeface="Arial"/>
                          <a:cs typeface="Arial"/>
                          <a:sym typeface="Arial"/>
                        </a:rPr>
                        <a:t> </a:t>
                      </a:r>
                      <a:r>
                        <a:rPr lang="en-GB" sz="1500" err="1">
                          <a:latin typeface="Arial"/>
                          <a:ea typeface="Arial"/>
                          <a:cs typeface="Arial"/>
                          <a:sym typeface="Arial"/>
                        </a:rPr>
                        <a:t>eum</a:t>
                      </a:r>
                      <a:r>
                        <a:rPr lang="en-GB" sz="1500">
                          <a:latin typeface="Arial"/>
                          <a:ea typeface="Arial"/>
                          <a:cs typeface="Arial"/>
                          <a:sym typeface="Arial"/>
                        </a:rPr>
                        <a:t> </a:t>
                      </a:r>
                      <a:r>
                        <a:rPr lang="en-GB" sz="1500" err="1">
                          <a:latin typeface="Arial"/>
                          <a:ea typeface="Arial"/>
                          <a:cs typeface="Arial"/>
                          <a:sym typeface="Arial"/>
                        </a:rPr>
                        <a:t>iriure</a:t>
                      </a:r>
                      <a:r>
                        <a:rPr lang="en-GB" sz="1500">
                          <a:latin typeface="Arial"/>
                          <a:ea typeface="Arial"/>
                          <a:cs typeface="Arial"/>
                          <a:sym typeface="Arial"/>
                        </a:rPr>
                        <a:t> </a:t>
                      </a:r>
                      <a:r>
                        <a:rPr lang="en-GB" sz="1500" err="1">
                          <a:latin typeface="Arial"/>
                          <a:ea typeface="Arial"/>
                          <a:cs typeface="Arial"/>
                          <a:sym typeface="Arial"/>
                        </a:rPr>
                        <a:t>dolor</a:t>
                      </a:r>
                      <a:r>
                        <a:rPr lang="en-GB" sz="1500">
                          <a:latin typeface="Arial"/>
                          <a:ea typeface="Arial"/>
                          <a:cs typeface="Arial"/>
                          <a:sym typeface="Arial"/>
                        </a:rPr>
                        <a:t> </a:t>
                      </a:r>
                      <a:endParaRPr b="0" i="0">
                        <a:latin typeface="Arial" panose="020B0604020202020204" pitchFamily="34" charset="0"/>
                        <a:cs typeface="Arial" panose="020B0604020202020204" pitchFamily="34" charset="0"/>
                      </a:endParaRPr>
                    </a:p>
                  </a:txBody>
                  <a:tcPr marL="108000" marR="108000" marT="54000" marB="54000" anchor="ctr">
                    <a:lnL w="19050" cap="flat" cmpd="sng">
                      <a:solidFill>
                        <a:srgbClr val="E6E6E6"/>
                      </a:solidFill>
                      <a:prstDash val="solid"/>
                      <a:round/>
                      <a:headEnd type="none" w="sm" len="sm"/>
                      <a:tailEnd type="none" w="sm" len="sm"/>
                    </a:lnL>
                    <a:lnR w="19050" cap="flat" cmpd="sng">
                      <a:solidFill>
                        <a:srgbClr val="E6E6E6"/>
                      </a:solidFill>
                      <a:prstDash val="solid"/>
                      <a:round/>
                      <a:headEnd type="none" w="sm" len="sm"/>
                      <a:tailEnd type="none" w="sm" len="sm"/>
                    </a:lnR>
                    <a:lnT w="19050" cap="flat" cmpd="sng">
                      <a:solidFill>
                        <a:srgbClr val="E6E6E6"/>
                      </a:solidFill>
                      <a:prstDash val="solid"/>
                      <a:round/>
                      <a:headEnd type="none" w="sm" len="sm"/>
                      <a:tailEnd type="none" w="sm" len="sm"/>
                    </a:lnT>
                    <a:lnB w="19050" cap="flat" cmpd="sng">
                      <a:solidFill>
                        <a:srgbClr val="E6E6E6"/>
                      </a:solidFill>
                      <a:prstDash val="solid"/>
                      <a:round/>
                      <a:headEnd type="none" w="sm" len="sm"/>
                      <a:tailEnd type="none" w="sm" len="sm"/>
                    </a:lnB>
                  </a:tcPr>
                </a:tc>
                <a:tc>
                  <a:txBody>
                    <a:bodyPr/>
                    <a:lstStyle/>
                    <a:p>
                      <a:pPr marL="0" marR="0" lvl="0" indent="0" algn="l" rtl="0">
                        <a:spcBef>
                          <a:spcPts val="0"/>
                        </a:spcBef>
                        <a:spcAft>
                          <a:spcPts val="0"/>
                        </a:spcAft>
                        <a:buNone/>
                      </a:pPr>
                      <a:r>
                        <a:rPr lang="en-GB" sz="1500" err="1">
                          <a:latin typeface="Arial"/>
                          <a:ea typeface="Arial"/>
                          <a:cs typeface="Arial"/>
                          <a:sym typeface="Arial"/>
                        </a:rPr>
                        <a:t>Te</a:t>
                      </a:r>
                      <a:r>
                        <a:rPr lang="en-GB" sz="1500">
                          <a:latin typeface="Arial"/>
                          <a:ea typeface="Arial"/>
                          <a:cs typeface="Arial"/>
                          <a:sym typeface="Arial"/>
                        </a:rPr>
                        <a:t> </a:t>
                      </a:r>
                      <a:r>
                        <a:rPr lang="en-GB" sz="1500" err="1">
                          <a:latin typeface="Arial"/>
                          <a:ea typeface="Arial"/>
                          <a:cs typeface="Arial"/>
                          <a:sym typeface="Arial"/>
                        </a:rPr>
                        <a:t>feugait</a:t>
                      </a:r>
                      <a:r>
                        <a:rPr lang="en-GB" sz="1500">
                          <a:latin typeface="Arial"/>
                          <a:ea typeface="Arial"/>
                          <a:cs typeface="Arial"/>
                          <a:sym typeface="Arial"/>
                        </a:rPr>
                        <a:t> </a:t>
                      </a:r>
                      <a:r>
                        <a:rPr lang="en-GB" sz="1500" err="1">
                          <a:latin typeface="Arial"/>
                          <a:ea typeface="Arial"/>
                          <a:cs typeface="Arial"/>
                          <a:sym typeface="Arial"/>
                        </a:rPr>
                        <a:t>nulla</a:t>
                      </a:r>
                      <a:r>
                        <a:rPr lang="en-GB" sz="1500">
                          <a:latin typeface="Arial"/>
                          <a:ea typeface="Arial"/>
                          <a:cs typeface="Arial"/>
                          <a:sym typeface="Arial"/>
                        </a:rPr>
                        <a:t> </a:t>
                      </a:r>
                      <a:r>
                        <a:rPr lang="en-GB" sz="1500" err="1">
                          <a:latin typeface="Arial"/>
                          <a:ea typeface="Arial"/>
                          <a:cs typeface="Arial"/>
                          <a:sym typeface="Arial"/>
                        </a:rPr>
                        <a:t>facilisi</a:t>
                      </a:r>
                      <a:endParaRPr b="0" i="0">
                        <a:latin typeface="Arial" panose="020B0604020202020204" pitchFamily="34" charset="0"/>
                        <a:cs typeface="Arial" panose="020B0604020202020204" pitchFamily="34" charset="0"/>
                      </a:endParaRPr>
                    </a:p>
                  </a:txBody>
                  <a:tcPr marL="108000" marR="108000" marT="54000" marB="54000" anchor="ctr">
                    <a:lnL w="19050" cap="flat" cmpd="sng">
                      <a:solidFill>
                        <a:srgbClr val="E6E6E6"/>
                      </a:solidFill>
                      <a:prstDash val="solid"/>
                      <a:round/>
                      <a:headEnd type="none" w="sm" len="sm"/>
                      <a:tailEnd type="none" w="sm" len="sm"/>
                    </a:lnL>
                    <a:lnR w="19050" cap="flat" cmpd="sng">
                      <a:solidFill>
                        <a:srgbClr val="E6E6E6"/>
                      </a:solidFill>
                      <a:prstDash val="solid"/>
                      <a:round/>
                      <a:headEnd type="none" w="sm" len="sm"/>
                      <a:tailEnd type="none" w="sm" len="sm"/>
                    </a:lnR>
                    <a:lnT w="19050" cap="flat" cmpd="sng">
                      <a:solidFill>
                        <a:srgbClr val="E6E6E6"/>
                      </a:solidFill>
                      <a:prstDash val="solid"/>
                      <a:round/>
                      <a:headEnd type="none" w="sm" len="sm"/>
                      <a:tailEnd type="none" w="sm" len="sm"/>
                    </a:lnT>
                    <a:lnB w="19050" cap="flat" cmpd="sng">
                      <a:solidFill>
                        <a:srgbClr val="E6E6E6"/>
                      </a:solidFill>
                      <a:prstDash val="solid"/>
                      <a:round/>
                      <a:headEnd type="none" w="sm" len="sm"/>
                      <a:tailEnd type="none" w="sm" len="sm"/>
                    </a:lnB>
                  </a:tcPr>
                </a:tc>
                <a:tc>
                  <a:txBody>
                    <a:bodyPr/>
                    <a:lstStyle/>
                    <a:p>
                      <a:pPr marL="0" marR="0" lvl="0" indent="0" algn="ctr" rtl="0">
                        <a:spcBef>
                          <a:spcPts val="0"/>
                        </a:spcBef>
                        <a:spcAft>
                          <a:spcPts val="0"/>
                        </a:spcAft>
                        <a:buNone/>
                      </a:pPr>
                      <a:r>
                        <a:rPr lang="en-GB" sz="2000">
                          <a:solidFill>
                            <a:srgbClr val="002337"/>
                          </a:solidFill>
                          <a:latin typeface="Arial"/>
                          <a:ea typeface="Arial"/>
                          <a:cs typeface="Arial"/>
                          <a:sym typeface="Arial"/>
                        </a:rPr>
                        <a:t>-</a:t>
                      </a:r>
                      <a:endParaRPr b="0" i="0">
                        <a:latin typeface="Arial" panose="020B0604020202020204" pitchFamily="34" charset="0"/>
                        <a:cs typeface="Arial" panose="020B0604020202020204" pitchFamily="34" charset="0"/>
                      </a:endParaRPr>
                    </a:p>
                  </a:txBody>
                  <a:tcPr marL="108000" marR="108000" marT="54000" marB="54000" anchor="ctr">
                    <a:lnL w="19050" cap="flat" cmpd="sng">
                      <a:solidFill>
                        <a:srgbClr val="E6E6E6"/>
                      </a:solidFill>
                      <a:prstDash val="solid"/>
                      <a:round/>
                      <a:headEnd type="none" w="sm" len="sm"/>
                      <a:tailEnd type="none" w="sm" len="sm"/>
                    </a:lnL>
                    <a:lnR w="19050" cap="flat" cmpd="sng">
                      <a:solidFill>
                        <a:srgbClr val="E6E6E6"/>
                      </a:solidFill>
                      <a:prstDash val="solid"/>
                      <a:round/>
                      <a:headEnd type="none" w="sm" len="sm"/>
                      <a:tailEnd type="none" w="sm" len="sm"/>
                    </a:lnR>
                    <a:lnT w="19050" cap="flat" cmpd="sng">
                      <a:solidFill>
                        <a:srgbClr val="E6E6E6"/>
                      </a:solidFill>
                      <a:prstDash val="solid"/>
                      <a:round/>
                      <a:headEnd type="none" w="sm" len="sm"/>
                      <a:tailEnd type="none" w="sm" len="sm"/>
                    </a:lnT>
                    <a:lnB w="19050" cap="flat" cmpd="sng">
                      <a:solidFill>
                        <a:srgbClr val="E6E6E6"/>
                      </a:solidFill>
                      <a:prstDash val="solid"/>
                      <a:round/>
                      <a:headEnd type="none" w="sm" len="sm"/>
                      <a:tailEnd type="none" w="sm" len="sm"/>
                    </a:lnB>
                  </a:tcPr>
                </a:tc>
                <a:tc>
                  <a:txBody>
                    <a:bodyPr/>
                    <a:lstStyle/>
                    <a:p>
                      <a:pPr marL="0" marR="0" lvl="0" indent="0" algn="ctr" rtl="0">
                        <a:spcBef>
                          <a:spcPts val="0"/>
                        </a:spcBef>
                        <a:spcAft>
                          <a:spcPts val="0"/>
                        </a:spcAft>
                        <a:buNone/>
                      </a:pPr>
                      <a:r>
                        <a:rPr lang="en-GB" sz="2000">
                          <a:solidFill>
                            <a:srgbClr val="002337"/>
                          </a:solidFill>
                          <a:latin typeface="Arial"/>
                          <a:ea typeface="Arial"/>
                          <a:cs typeface="Arial"/>
                          <a:sym typeface="Arial"/>
                        </a:rPr>
                        <a:t>-</a:t>
                      </a:r>
                      <a:endParaRPr b="0" i="0">
                        <a:latin typeface="Arial" panose="020B0604020202020204" pitchFamily="34" charset="0"/>
                        <a:cs typeface="Arial" panose="020B0604020202020204" pitchFamily="34" charset="0"/>
                      </a:endParaRPr>
                    </a:p>
                  </a:txBody>
                  <a:tcPr marL="108000" marR="108000" marT="54000" marB="54000" anchor="ctr">
                    <a:lnL w="19050" cap="flat" cmpd="sng">
                      <a:solidFill>
                        <a:srgbClr val="E6E6E6"/>
                      </a:solidFill>
                      <a:prstDash val="solid"/>
                      <a:round/>
                      <a:headEnd type="none" w="sm" len="sm"/>
                      <a:tailEnd type="none" w="sm" len="sm"/>
                    </a:lnL>
                    <a:lnR w="19050" cap="flat" cmpd="sng">
                      <a:solidFill>
                        <a:srgbClr val="E6E6E6"/>
                      </a:solidFill>
                      <a:prstDash val="solid"/>
                      <a:round/>
                      <a:headEnd type="none" w="sm" len="sm"/>
                      <a:tailEnd type="none" w="sm" len="sm"/>
                    </a:lnR>
                    <a:lnT w="19050" cap="flat" cmpd="sng">
                      <a:solidFill>
                        <a:srgbClr val="E6E6E6"/>
                      </a:solidFill>
                      <a:prstDash val="solid"/>
                      <a:round/>
                      <a:headEnd type="none" w="sm" len="sm"/>
                      <a:tailEnd type="none" w="sm" len="sm"/>
                    </a:lnT>
                    <a:lnB w="19050" cap="flat" cmpd="sng">
                      <a:solidFill>
                        <a:srgbClr val="E6E6E6"/>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281" name="Google Shape;281;p85"/>
          <p:cNvSpPr txBox="1"/>
          <p:nvPr/>
        </p:nvSpPr>
        <p:spPr>
          <a:xfrm>
            <a:off x="2586038" y="698500"/>
            <a:ext cx="7019925" cy="7232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b="0" i="0">
                <a:solidFill>
                  <a:srgbClr val="FF0000"/>
                </a:solidFill>
                <a:latin typeface="Arial"/>
                <a:ea typeface="Arial"/>
                <a:cs typeface="Arial"/>
                <a:sym typeface="Arial"/>
              </a:rPr>
              <a:t>IMPORTANT (THIS IS NOT PART OF THE SLIDE DESIGN)</a:t>
            </a:r>
            <a:endParaRPr sz="1800">
              <a:solidFill>
                <a:srgbClr val="FF0000"/>
              </a:solidFill>
              <a:latin typeface="Arial"/>
              <a:ea typeface="Arial"/>
              <a:cs typeface="Arial"/>
              <a:sym typeface="Arial"/>
            </a:endParaRPr>
          </a:p>
          <a:p>
            <a:pPr marL="0" marR="0" lvl="0" indent="0" algn="ctr" rtl="0">
              <a:spcBef>
                <a:spcPts val="600"/>
              </a:spcBef>
              <a:spcAft>
                <a:spcPts val="0"/>
              </a:spcAft>
              <a:buNone/>
            </a:pPr>
            <a:r>
              <a:rPr lang="en-GB" sz="1800">
                <a:solidFill>
                  <a:schemeClr val="dk1"/>
                </a:solidFill>
                <a:latin typeface="Arial"/>
                <a:ea typeface="Arial"/>
                <a:cs typeface="Arial"/>
                <a:sym typeface="Arial"/>
              </a:rPr>
              <a:t>Copy table from Slide Master</a:t>
            </a:r>
            <a:endParaRPr sz="1800">
              <a:solidFill>
                <a:schemeClr val="dk1"/>
              </a:solidFill>
              <a:latin typeface="Arial"/>
              <a:ea typeface="Arial"/>
              <a:cs typeface="Arial"/>
              <a:sym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ONTENT">
  <p:cSld name="CONTENT">
    <p:bg>
      <p:bgPr>
        <a:solidFill>
          <a:schemeClr val="lt1"/>
        </a:solidFill>
        <a:effectLst/>
      </p:bgPr>
    </p:bg>
    <p:spTree>
      <p:nvGrpSpPr>
        <p:cNvPr id="1" name="Shape 15"/>
        <p:cNvGrpSpPr/>
        <p:nvPr/>
      </p:nvGrpSpPr>
      <p:grpSpPr>
        <a:xfrm>
          <a:off x="0" y="0"/>
          <a:ext cx="0" cy="0"/>
          <a:chOff x="0" y="0"/>
          <a:chExt cx="0" cy="0"/>
        </a:xfrm>
      </p:grpSpPr>
      <p:sp>
        <p:nvSpPr>
          <p:cNvPr id="16" name="Google Shape;16;p40"/>
          <p:cNvSpPr txBox="1">
            <a:spLocks noGrp="1"/>
          </p:cNvSpPr>
          <p:nvPr>
            <p:ph type="body" idx="1"/>
          </p:nvPr>
        </p:nvSpPr>
        <p:spPr>
          <a:xfrm>
            <a:off x="958679" y="959077"/>
            <a:ext cx="5299075" cy="50777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0"/>
              </a:spcBef>
              <a:spcAft>
                <a:spcPts val="0"/>
              </a:spcAft>
              <a:buClr>
                <a:srgbClr val="002337"/>
              </a:buClr>
              <a:buSzPts val="3000"/>
              <a:buFont typeface="Calibri"/>
              <a:buNone/>
              <a:defRPr sz="3000" b="1" i="0">
                <a:solidFill>
                  <a:srgbClr val="002337"/>
                </a:solidFill>
                <a:latin typeface="Arial" panose="020B0604020202020204" pitchFamily="34" charset="0"/>
                <a:ea typeface="Arial" panose="020B0604020202020204" pitchFamily="34" charset="0"/>
                <a:cs typeface="Arial" panose="020B0604020202020204" pitchFamily="34" charset="0"/>
                <a:sym typeface="Calibri"/>
              </a:defRPr>
            </a:lvl1pPr>
            <a:lvl2pPr marL="914400" lvl="1" indent="-228600" algn="l">
              <a:lnSpc>
                <a:spcPct val="100000"/>
              </a:lnSpc>
              <a:spcBef>
                <a:spcPts val="500"/>
              </a:spcBef>
              <a:spcAft>
                <a:spcPts val="0"/>
              </a:spcAft>
              <a:buClr>
                <a:srgbClr val="002337"/>
              </a:buClr>
              <a:buSzPts val="3000"/>
              <a:buNone/>
              <a:defRPr sz="3000">
                <a:solidFill>
                  <a:srgbClr val="002337"/>
                </a:solidFill>
                <a:latin typeface="Calibri"/>
                <a:ea typeface="Calibri"/>
                <a:cs typeface="Calibri"/>
                <a:sym typeface="Calibri"/>
              </a:defRPr>
            </a:lvl2pPr>
            <a:lvl3pPr marL="1371600" lvl="2" indent="-228600" algn="l">
              <a:lnSpc>
                <a:spcPct val="100000"/>
              </a:lnSpc>
              <a:spcBef>
                <a:spcPts val="500"/>
              </a:spcBef>
              <a:spcAft>
                <a:spcPts val="0"/>
              </a:spcAft>
              <a:buClr>
                <a:srgbClr val="002337"/>
              </a:buClr>
              <a:buSzPts val="3000"/>
              <a:buNone/>
              <a:defRPr sz="3000">
                <a:solidFill>
                  <a:srgbClr val="002337"/>
                </a:solidFill>
                <a:latin typeface="Calibri"/>
                <a:ea typeface="Calibri"/>
                <a:cs typeface="Calibri"/>
                <a:sym typeface="Calibri"/>
              </a:defRPr>
            </a:lvl3pPr>
            <a:lvl4pPr marL="1828800" lvl="3" indent="-228600" algn="l">
              <a:lnSpc>
                <a:spcPct val="100000"/>
              </a:lnSpc>
              <a:spcBef>
                <a:spcPts val="500"/>
              </a:spcBef>
              <a:spcAft>
                <a:spcPts val="0"/>
              </a:spcAft>
              <a:buClr>
                <a:srgbClr val="002337"/>
              </a:buClr>
              <a:buSzPts val="3000"/>
              <a:buNone/>
              <a:defRPr sz="3000">
                <a:solidFill>
                  <a:srgbClr val="002337"/>
                </a:solidFill>
                <a:latin typeface="Calibri"/>
                <a:ea typeface="Calibri"/>
                <a:cs typeface="Calibri"/>
                <a:sym typeface="Calibri"/>
              </a:defRPr>
            </a:lvl4pPr>
            <a:lvl5pPr marL="2286000" lvl="4" indent="-228600" algn="l">
              <a:lnSpc>
                <a:spcPct val="100000"/>
              </a:lnSpc>
              <a:spcBef>
                <a:spcPts val="500"/>
              </a:spcBef>
              <a:spcAft>
                <a:spcPts val="0"/>
              </a:spcAft>
              <a:buClr>
                <a:srgbClr val="002337"/>
              </a:buClr>
              <a:buSzPts val="3000"/>
              <a:buNone/>
              <a:defRPr sz="3000">
                <a:solidFill>
                  <a:srgbClr val="002337"/>
                </a:solidFill>
                <a:latin typeface="Calibri"/>
                <a:ea typeface="Calibri"/>
                <a:cs typeface="Calibri"/>
                <a:sym typeface="Calibri"/>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17" name="Google Shape;17;p40"/>
          <p:cNvSpPr txBox="1">
            <a:spLocks noGrp="1"/>
          </p:cNvSpPr>
          <p:nvPr>
            <p:ph type="body" idx="2"/>
          </p:nvPr>
        </p:nvSpPr>
        <p:spPr>
          <a:xfrm>
            <a:off x="947738" y="3498851"/>
            <a:ext cx="10296525" cy="2414587"/>
          </a:xfrm>
          <a:prstGeom prst="rect">
            <a:avLst/>
          </a:prstGeom>
          <a:noFill/>
          <a:ln>
            <a:noFill/>
          </a:ln>
        </p:spPr>
        <p:txBody>
          <a:bodyPr spcFirstLastPara="1" wrap="square" lIns="91425" tIns="45700" rIns="91425" bIns="45700" anchor="b" anchorCtr="0">
            <a:normAutofit/>
          </a:bodyPr>
          <a:lstStyle>
            <a:lvl1pPr marL="457200" lvl="0" indent="-406400" algn="l">
              <a:lnSpc>
                <a:spcPct val="100000"/>
              </a:lnSpc>
              <a:spcBef>
                <a:spcPts val="0"/>
              </a:spcBef>
              <a:spcAft>
                <a:spcPts val="0"/>
              </a:spcAft>
              <a:buClr>
                <a:srgbClr val="002337"/>
              </a:buClr>
              <a:buSzPts val="2800"/>
              <a:buFont typeface="Calibri"/>
              <a:buAutoNum type="arabicPeriod"/>
              <a:defRPr>
                <a:solidFill>
                  <a:srgbClr val="002337"/>
                </a:solidFill>
                <a:latin typeface="Arial" panose="020B0604020202020204" pitchFamily="34" charset="0"/>
                <a:ea typeface="Arial" panose="020B0604020202020204" pitchFamily="34" charset="0"/>
                <a:cs typeface="Arial" panose="020B0604020202020204" pitchFamily="34" charset="0"/>
                <a:sym typeface="Arial"/>
              </a:defRPr>
            </a:lvl1pPr>
            <a:lvl2pPr marL="914400" lvl="1" indent="-342900" algn="l">
              <a:lnSpc>
                <a:spcPct val="90000"/>
              </a:lnSpc>
              <a:spcBef>
                <a:spcPts val="12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Tree>
    <p:extLst>
      <p:ext uri="{BB962C8B-B14F-4D97-AF65-F5344CB8AC3E}">
        <p14:creationId xmlns:p14="http://schemas.microsoft.com/office/powerpoint/2010/main" val="3099541350"/>
      </p:ext>
    </p:extLst>
  </p:cSld>
  <p:clrMapOvr>
    <a:masterClrMapping/>
  </p:clrMapOvr>
  <p:extLst>
    <p:ext uri="{DCECCB84-F9BA-43D5-87BE-67443E8EF086}">
      <p15:sldGuideLst xmlns:p15="http://schemas.microsoft.com/office/powerpoint/2012/main">
        <p15:guide id="1" orient="horz" pos="3725">
          <p15:clr>
            <a:srgbClr val="FBAE40"/>
          </p15:clr>
        </p15:guide>
        <p15:guide id="2" pos="597">
          <p15:clr>
            <a:srgbClr val="FBAE40"/>
          </p15:clr>
        </p15:guide>
        <p15:guide id="3" orient="horz" pos="595">
          <p15:clr>
            <a:srgbClr val="FBAE40"/>
          </p15:clr>
        </p15:guide>
        <p15:guide id="4" pos="7083">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FIRST SLIDE">
  <p:cSld name="FIRST SLIDE">
    <p:bg>
      <p:bgPr>
        <a:solidFill>
          <a:srgbClr val="002337"/>
        </a:solidFill>
        <a:effectLst/>
      </p:bgPr>
    </p:bg>
    <p:spTree>
      <p:nvGrpSpPr>
        <p:cNvPr id="1" name="Shape 18"/>
        <p:cNvGrpSpPr/>
        <p:nvPr/>
      </p:nvGrpSpPr>
      <p:grpSpPr>
        <a:xfrm>
          <a:off x="0" y="0"/>
          <a:ext cx="0" cy="0"/>
          <a:chOff x="0" y="0"/>
          <a:chExt cx="0" cy="0"/>
        </a:xfrm>
      </p:grpSpPr>
      <p:pic>
        <p:nvPicPr>
          <p:cNvPr id="19" name="Google Shape;19;p41" descr="A close up of a logo&#10;&#10;Description automatically generated"/>
          <p:cNvPicPr preferRelativeResize="0"/>
          <p:nvPr/>
        </p:nvPicPr>
        <p:blipFill rotWithShape="1">
          <a:blip r:embed="rId2">
            <a:alphaModFix/>
          </a:blip>
          <a:srcRect/>
          <a:stretch/>
        </p:blipFill>
        <p:spPr>
          <a:xfrm>
            <a:off x="0" y="0"/>
            <a:ext cx="6513915" cy="6858000"/>
          </a:xfrm>
          <a:prstGeom prst="rect">
            <a:avLst/>
          </a:prstGeom>
          <a:noFill/>
          <a:ln>
            <a:noFill/>
          </a:ln>
        </p:spPr>
      </p:pic>
      <p:pic>
        <p:nvPicPr>
          <p:cNvPr id="20" name="Google Shape;20;p41" descr="A close up of a logo&#10;&#10;Description automatically generated"/>
          <p:cNvPicPr preferRelativeResize="0"/>
          <p:nvPr/>
        </p:nvPicPr>
        <p:blipFill rotWithShape="1">
          <a:blip r:embed="rId3">
            <a:alphaModFix/>
          </a:blip>
          <a:srcRect/>
          <a:stretch/>
        </p:blipFill>
        <p:spPr>
          <a:xfrm>
            <a:off x="10010274" y="679911"/>
            <a:ext cx="1505454" cy="903520"/>
          </a:xfrm>
          <a:prstGeom prst="rect">
            <a:avLst/>
          </a:prstGeom>
          <a:noFill/>
          <a:ln>
            <a:noFill/>
          </a:ln>
        </p:spPr>
      </p:pic>
      <p:sp>
        <p:nvSpPr>
          <p:cNvPr id="21" name="Google Shape;21;p41"/>
          <p:cNvSpPr txBox="1">
            <a:spLocks noGrp="1"/>
          </p:cNvSpPr>
          <p:nvPr>
            <p:ph type="body" idx="1"/>
          </p:nvPr>
        </p:nvSpPr>
        <p:spPr>
          <a:xfrm>
            <a:off x="6108700" y="3644900"/>
            <a:ext cx="5148263" cy="2339975"/>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0"/>
              </a:spcBef>
              <a:spcAft>
                <a:spcPts val="0"/>
              </a:spcAft>
              <a:buClr>
                <a:schemeClr val="lt1"/>
              </a:buClr>
              <a:buSzPts val="3000"/>
              <a:buNone/>
              <a:defRPr sz="3000" b="1" i="0">
                <a:solidFill>
                  <a:schemeClr val="lt1"/>
                </a:solidFill>
                <a:latin typeface="Arial" panose="020B0604020202020204" pitchFamily="34" charset="0"/>
                <a:ea typeface="Arial" panose="020B0604020202020204" pitchFamily="34" charset="0"/>
                <a:cs typeface="Arial" panose="020B0604020202020204" pitchFamily="34" charset="0"/>
                <a:sym typeface="Calibri"/>
              </a:defRPr>
            </a:lvl1pPr>
            <a:lvl2pPr marL="914400" lvl="1" indent="-419100" algn="l">
              <a:lnSpc>
                <a:spcPct val="100000"/>
              </a:lnSpc>
              <a:spcBef>
                <a:spcPts val="500"/>
              </a:spcBef>
              <a:spcAft>
                <a:spcPts val="0"/>
              </a:spcAft>
              <a:buClr>
                <a:schemeClr val="lt1"/>
              </a:buClr>
              <a:buSzPts val="3000"/>
              <a:buChar char="•"/>
              <a:defRPr sz="3000">
                <a:solidFill>
                  <a:schemeClr val="lt1"/>
                </a:solidFill>
                <a:latin typeface="Calibri"/>
                <a:ea typeface="Calibri"/>
                <a:cs typeface="Calibri"/>
                <a:sym typeface="Calibri"/>
              </a:defRPr>
            </a:lvl2pPr>
            <a:lvl3pPr marL="1371600" lvl="2" indent="-419100" algn="l">
              <a:lnSpc>
                <a:spcPct val="100000"/>
              </a:lnSpc>
              <a:spcBef>
                <a:spcPts val="500"/>
              </a:spcBef>
              <a:spcAft>
                <a:spcPts val="0"/>
              </a:spcAft>
              <a:buClr>
                <a:schemeClr val="lt1"/>
              </a:buClr>
              <a:buSzPts val="3000"/>
              <a:buChar char="•"/>
              <a:defRPr sz="3000">
                <a:solidFill>
                  <a:schemeClr val="lt1"/>
                </a:solidFill>
                <a:latin typeface="Calibri"/>
                <a:ea typeface="Calibri"/>
                <a:cs typeface="Calibri"/>
                <a:sym typeface="Calibri"/>
              </a:defRPr>
            </a:lvl3pPr>
            <a:lvl4pPr marL="1828800" lvl="3" indent="-419100" algn="l">
              <a:lnSpc>
                <a:spcPct val="100000"/>
              </a:lnSpc>
              <a:spcBef>
                <a:spcPts val="500"/>
              </a:spcBef>
              <a:spcAft>
                <a:spcPts val="0"/>
              </a:spcAft>
              <a:buClr>
                <a:schemeClr val="lt1"/>
              </a:buClr>
              <a:buSzPts val="3000"/>
              <a:buChar char="•"/>
              <a:defRPr sz="3000">
                <a:solidFill>
                  <a:schemeClr val="lt1"/>
                </a:solidFill>
                <a:latin typeface="Calibri"/>
                <a:ea typeface="Calibri"/>
                <a:cs typeface="Calibri"/>
                <a:sym typeface="Calibri"/>
              </a:defRPr>
            </a:lvl4pPr>
            <a:lvl5pPr marL="2286000" lvl="4" indent="-228600" algn="l">
              <a:lnSpc>
                <a:spcPct val="100000"/>
              </a:lnSpc>
              <a:spcBef>
                <a:spcPts val="0"/>
              </a:spcBef>
              <a:spcAft>
                <a:spcPts val="0"/>
              </a:spcAft>
              <a:buClr>
                <a:schemeClr val="lt1"/>
              </a:buClr>
              <a:buSzPts val="3000"/>
              <a:buNone/>
              <a:defRPr sz="3000">
                <a:solidFill>
                  <a:schemeClr val="lt1"/>
                </a:solidFill>
                <a:latin typeface="Calibri"/>
                <a:ea typeface="Calibri"/>
                <a:cs typeface="Calibri"/>
                <a:sym typeface="Calibri"/>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22" name="Google Shape;22;p41"/>
          <p:cNvSpPr txBox="1">
            <a:spLocks noGrp="1"/>
          </p:cNvSpPr>
          <p:nvPr>
            <p:ph type="body" idx="2"/>
          </p:nvPr>
        </p:nvSpPr>
        <p:spPr>
          <a:xfrm>
            <a:off x="6108699" y="5984875"/>
            <a:ext cx="5135563" cy="387589"/>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1500"/>
              <a:buNone/>
              <a:defRPr sz="1500" b="0" i="0" u="none" strike="noStrike">
                <a:solidFill>
                  <a:schemeClr val="lt1"/>
                </a:solidFill>
                <a:latin typeface="Arial" panose="020B0604020202020204" pitchFamily="34" charset="0"/>
                <a:cs typeface="Arial" panose="020B0604020202020204" pitchFamily="34" charset="0"/>
              </a:defRPr>
            </a:lvl1pPr>
            <a:lvl2pPr marL="914400" lvl="1" indent="-323850" algn="l">
              <a:lnSpc>
                <a:spcPct val="90000"/>
              </a:lnSpc>
              <a:spcBef>
                <a:spcPts val="500"/>
              </a:spcBef>
              <a:spcAft>
                <a:spcPts val="0"/>
              </a:spcAft>
              <a:buClr>
                <a:schemeClr val="lt1"/>
              </a:buClr>
              <a:buSzPts val="1500"/>
              <a:buChar char="•"/>
              <a:defRPr sz="1500">
                <a:solidFill>
                  <a:schemeClr val="lt1"/>
                </a:solidFill>
                <a:latin typeface="Arial"/>
                <a:ea typeface="Arial"/>
                <a:cs typeface="Arial"/>
                <a:sym typeface="Arial"/>
              </a:defRPr>
            </a:lvl2pPr>
            <a:lvl3pPr marL="1371600" lvl="2" indent="-323850" algn="l">
              <a:lnSpc>
                <a:spcPct val="90000"/>
              </a:lnSpc>
              <a:spcBef>
                <a:spcPts val="500"/>
              </a:spcBef>
              <a:spcAft>
                <a:spcPts val="0"/>
              </a:spcAft>
              <a:buClr>
                <a:schemeClr val="lt1"/>
              </a:buClr>
              <a:buSzPts val="1500"/>
              <a:buChar char="•"/>
              <a:defRPr sz="1500">
                <a:solidFill>
                  <a:schemeClr val="lt1"/>
                </a:solidFill>
                <a:latin typeface="Arial"/>
                <a:ea typeface="Arial"/>
                <a:cs typeface="Arial"/>
                <a:sym typeface="Arial"/>
              </a:defRPr>
            </a:lvl3pPr>
            <a:lvl4pPr marL="1828800" lvl="3" indent="-323850" algn="l">
              <a:lnSpc>
                <a:spcPct val="90000"/>
              </a:lnSpc>
              <a:spcBef>
                <a:spcPts val="500"/>
              </a:spcBef>
              <a:spcAft>
                <a:spcPts val="0"/>
              </a:spcAft>
              <a:buClr>
                <a:schemeClr val="lt1"/>
              </a:buClr>
              <a:buSzPts val="1500"/>
              <a:buChar char="•"/>
              <a:defRPr sz="1500">
                <a:solidFill>
                  <a:schemeClr val="lt1"/>
                </a:solidFill>
                <a:latin typeface="Arial"/>
                <a:ea typeface="Arial"/>
                <a:cs typeface="Arial"/>
                <a:sym typeface="Arial"/>
              </a:defRPr>
            </a:lvl4pPr>
            <a:lvl5pPr marL="2286000" lvl="4" indent="-228600" algn="l">
              <a:lnSpc>
                <a:spcPct val="100000"/>
              </a:lnSpc>
              <a:spcBef>
                <a:spcPts val="0"/>
              </a:spcBef>
              <a:spcAft>
                <a:spcPts val="0"/>
              </a:spcAft>
              <a:buClr>
                <a:schemeClr val="lt1"/>
              </a:buClr>
              <a:buSzPts val="1500"/>
              <a:buNone/>
              <a:defRPr sz="1500">
                <a:solidFill>
                  <a:schemeClr val="lt1"/>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23" name="Google Shape;23;p41"/>
          <p:cNvSpPr txBox="1"/>
          <p:nvPr/>
        </p:nvSpPr>
        <p:spPr>
          <a:xfrm>
            <a:off x="936001" y="936001"/>
            <a:ext cx="2510853" cy="877163"/>
          </a:xfrm>
          <a:prstGeom prst="rect">
            <a:avLst/>
          </a:prstGeom>
          <a:noFill/>
          <a:ln>
            <a:noFill/>
          </a:ln>
        </p:spPr>
        <p:txBody>
          <a:bodyPr spcFirstLastPara="1" wrap="square" lIns="91425" tIns="45700" rIns="91425" bIns="45700" anchor="b" anchorCtr="0">
            <a:spAutoFit/>
          </a:bodyPr>
          <a:lstStyle/>
          <a:p>
            <a:pPr marL="0" marR="0" lvl="0" indent="0" algn="l" rtl="0">
              <a:spcBef>
                <a:spcPts val="0"/>
              </a:spcBef>
              <a:spcAft>
                <a:spcPts val="0"/>
              </a:spcAft>
              <a:buNone/>
            </a:pPr>
            <a:r>
              <a:rPr lang="en-GB" sz="1700" dirty="0">
                <a:solidFill>
                  <a:schemeClr val="lt1"/>
                </a:solidFill>
                <a:latin typeface="Arial"/>
                <a:ea typeface="Arial"/>
                <a:cs typeface="Arial"/>
                <a:sym typeface="Arial"/>
              </a:rPr>
              <a:t>CHALLENGING</a:t>
            </a:r>
            <a:endParaRPr dirty="0"/>
          </a:p>
          <a:p>
            <a:pPr marL="0" marR="0" lvl="0" indent="0" algn="l" rtl="0">
              <a:spcBef>
                <a:spcPts val="0"/>
              </a:spcBef>
              <a:spcAft>
                <a:spcPts val="0"/>
              </a:spcAft>
              <a:buNone/>
            </a:pPr>
            <a:r>
              <a:rPr lang="en-GB" sz="1700" dirty="0">
                <a:solidFill>
                  <a:schemeClr val="lt1"/>
                </a:solidFill>
                <a:latin typeface="Arial"/>
                <a:ea typeface="Arial"/>
                <a:cs typeface="Arial"/>
                <a:sym typeface="Arial"/>
              </a:rPr>
              <a:t>CONVENTIONAL</a:t>
            </a:r>
            <a:br>
              <a:rPr lang="en-GB" sz="1700" dirty="0">
                <a:solidFill>
                  <a:schemeClr val="lt1"/>
                </a:solidFill>
                <a:latin typeface="Arial"/>
                <a:ea typeface="Arial"/>
                <a:cs typeface="Arial"/>
                <a:sym typeface="Arial"/>
              </a:rPr>
            </a:br>
            <a:r>
              <a:rPr lang="en-GB" sz="1700" dirty="0">
                <a:solidFill>
                  <a:schemeClr val="lt1"/>
                </a:solidFill>
                <a:latin typeface="Arial"/>
                <a:ea typeface="Arial"/>
                <a:cs typeface="Arial"/>
                <a:sym typeface="Arial"/>
              </a:rPr>
              <a:t>THINKING</a:t>
            </a:r>
            <a:endParaRPr sz="1700"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1334447593"/>
      </p:ext>
    </p:extLst>
  </p:cSld>
  <p:clrMapOvr>
    <a:masterClrMapping/>
  </p:clrMapOvr>
  <p:extLst>
    <p:ext uri="{DCECCB84-F9BA-43D5-87BE-67443E8EF086}">
      <p15:sldGuideLst xmlns:p15="http://schemas.microsoft.com/office/powerpoint/2012/main">
        <p15:guide id="1" orient="horz" pos="4020">
          <p15:clr>
            <a:srgbClr val="FBAE40"/>
          </p15:clr>
        </p15:guide>
        <p15:guide id="2" pos="597">
          <p15:clr>
            <a:srgbClr val="FBAE40"/>
          </p15:clr>
        </p15:guide>
        <p15:guide id="3" orient="horz" pos="595">
          <p15:clr>
            <a:srgbClr val="FBAE40"/>
          </p15:clr>
        </p15:guide>
        <p15:guide id="4" pos="3840">
          <p15:clr>
            <a:srgbClr val="FBAE40"/>
          </p15:clr>
        </p15:guide>
        <p15:guide id="5" orient="horz" pos="3770">
          <p15:clr>
            <a:srgbClr val="FBAE40"/>
          </p15:clr>
        </p15:guide>
        <p15:guide id="6" pos="7083">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BB0DB9E-DF9B-1949-9832-338C18061672}"/>
              </a:ext>
            </a:extLst>
          </p:cNvPr>
          <p:cNvSpPr>
            <a:spLocks noGrp="1"/>
          </p:cNvSpPr>
          <p:nvPr>
            <p:ph type="dt" idx="10"/>
          </p:nvPr>
        </p:nvSpPr>
        <p:spPr/>
        <p:txBody>
          <a:bodyPr/>
          <a:lstStyle/>
          <a:p>
            <a:endParaRPr lang="en-NL"/>
          </a:p>
        </p:txBody>
      </p:sp>
      <p:sp>
        <p:nvSpPr>
          <p:cNvPr id="4" name="Footer Placeholder 3">
            <a:extLst>
              <a:ext uri="{FF2B5EF4-FFF2-40B4-BE49-F238E27FC236}">
                <a16:creationId xmlns:a16="http://schemas.microsoft.com/office/drawing/2014/main" id="{FC33DA7B-B511-BB4F-AF43-4FF46EF6F458}"/>
              </a:ext>
            </a:extLst>
          </p:cNvPr>
          <p:cNvSpPr>
            <a:spLocks noGrp="1"/>
          </p:cNvSpPr>
          <p:nvPr>
            <p:ph type="ftr" idx="11"/>
          </p:nvPr>
        </p:nvSpPr>
        <p:spPr/>
        <p:txBody>
          <a:bodyPr/>
          <a:lstStyle/>
          <a:p>
            <a:endParaRPr lang="en-NL"/>
          </a:p>
        </p:txBody>
      </p:sp>
      <p:sp>
        <p:nvSpPr>
          <p:cNvPr id="5" name="Slide Number Placeholder 4">
            <a:extLst>
              <a:ext uri="{FF2B5EF4-FFF2-40B4-BE49-F238E27FC236}">
                <a16:creationId xmlns:a16="http://schemas.microsoft.com/office/drawing/2014/main" id="{BDEAE569-6789-7A4C-94B0-CB31A698B3A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pic>
        <p:nvPicPr>
          <p:cNvPr id="6" name="Picture 5" descr="Shape&#10;&#10;Description automatically generated with medium confidence">
            <a:extLst>
              <a:ext uri="{FF2B5EF4-FFF2-40B4-BE49-F238E27FC236}">
                <a16:creationId xmlns:a16="http://schemas.microsoft.com/office/drawing/2014/main" id="{4C97DFE3-947A-0141-9222-29EE1B9835B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6095999" cy="6858296"/>
          </a:xfrm>
          <a:prstGeom prst="rect">
            <a:avLst/>
          </a:prstGeom>
        </p:spPr>
      </p:pic>
      <p:sp>
        <p:nvSpPr>
          <p:cNvPr id="7" name="Rectangle 6">
            <a:extLst>
              <a:ext uri="{FF2B5EF4-FFF2-40B4-BE49-F238E27FC236}">
                <a16:creationId xmlns:a16="http://schemas.microsoft.com/office/drawing/2014/main" id="{2DC4F695-A54A-B845-B38D-A3FE0DD0D183}"/>
              </a:ext>
            </a:extLst>
          </p:cNvPr>
          <p:cNvSpPr/>
          <p:nvPr userDrawn="1"/>
        </p:nvSpPr>
        <p:spPr>
          <a:xfrm>
            <a:off x="6096000" y="0"/>
            <a:ext cx="6096000" cy="6858000"/>
          </a:xfrm>
          <a:prstGeom prst="rect">
            <a:avLst/>
          </a:prstGeom>
          <a:solidFill>
            <a:srgbClr val="002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Tree>
    <p:extLst>
      <p:ext uri="{BB962C8B-B14F-4D97-AF65-F5344CB8AC3E}">
        <p14:creationId xmlns:p14="http://schemas.microsoft.com/office/powerpoint/2010/main" val="1596626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EXT_3 column">
  <p:cSld name="TEXT_3 column">
    <p:bg>
      <p:bgPr>
        <a:solidFill>
          <a:schemeClr val="lt1"/>
        </a:solidFill>
        <a:effectLst/>
      </p:bgPr>
    </p:bg>
    <p:spTree>
      <p:nvGrpSpPr>
        <p:cNvPr id="1" name="Shape 24"/>
        <p:cNvGrpSpPr/>
        <p:nvPr/>
      </p:nvGrpSpPr>
      <p:grpSpPr>
        <a:xfrm>
          <a:off x="0" y="0"/>
          <a:ext cx="0" cy="0"/>
          <a:chOff x="0" y="0"/>
          <a:chExt cx="0" cy="0"/>
        </a:xfrm>
      </p:grpSpPr>
      <p:sp>
        <p:nvSpPr>
          <p:cNvPr id="25" name="Google Shape;25;p42"/>
          <p:cNvSpPr txBox="1">
            <a:spLocks noGrp="1"/>
          </p:cNvSpPr>
          <p:nvPr>
            <p:ph type="body" idx="1"/>
          </p:nvPr>
        </p:nvSpPr>
        <p:spPr>
          <a:xfrm>
            <a:off x="958679" y="959077"/>
            <a:ext cx="10285583" cy="50777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0"/>
              </a:spcBef>
              <a:spcAft>
                <a:spcPts val="0"/>
              </a:spcAft>
              <a:buClr>
                <a:srgbClr val="002337"/>
              </a:buClr>
              <a:buSzPts val="3000"/>
              <a:buFont typeface="Calibri"/>
              <a:buNone/>
              <a:defRPr sz="3000" b="1" i="0">
                <a:solidFill>
                  <a:srgbClr val="002337"/>
                </a:solidFill>
                <a:latin typeface="Arial" panose="020B0604020202020204" pitchFamily="34" charset="0"/>
                <a:ea typeface="Arial" panose="020B0604020202020204" pitchFamily="34" charset="0"/>
                <a:cs typeface="Arial" panose="020B0604020202020204" pitchFamily="34" charset="0"/>
                <a:sym typeface="Calibri"/>
              </a:defRPr>
            </a:lvl1pPr>
            <a:lvl2pPr marL="914400" lvl="1" indent="-228600" algn="l">
              <a:lnSpc>
                <a:spcPct val="100000"/>
              </a:lnSpc>
              <a:spcBef>
                <a:spcPts val="500"/>
              </a:spcBef>
              <a:spcAft>
                <a:spcPts val="0"/>
              </a:spcAft>
              <a:buClr>
                <a:srgbClr val="002337"/>
              </a:buClr>
              <a:buSzPts val="3000"/>
              <a:buNone/>
              <a:defRPr sz="3000">
                <a:solidFill>
                  <a:srgbClr val="002337"/>
                </a:solidFill>
                <a:latin typeface="Calibri"/>
                <a:ea typeface="Calibri"/>
                <a:cs typeface="Calibri"/>
                <a:sym typeface="Calibri"/>
              </a:defRPr>
            </a:lvl2pPr>
            <a:lvl3pPr marL="1371600" lvl="2" indent="-228600" algn="l">
              <a:lnSpc>
                <a:spcPct val="100000"/>
              </a:lnSpc>
              <a:spcBef>
                <a:spcPts val="500"/>
              </a:spcBef>
              <a:spcAft>
                <a:spcPts val="0"/>
              </a:spcAft>
              <a:buClr>
                <a:srgbClr val="002337"/>
              </a:buClr>
              <a:buSzPts val="3000"/>
              <a:buNone/>
              <a:defRPr sz="3000">
                <a:solidFill>
                  <a:srgbClr val="002337"/>
                </a:solidFill>
                <a:latin typeface="Calibri"/>
                <a:ea typeface="Calibri"/>
                <a:cs typeface="Calibri"/>
                <a:sym typeface="Calibri"/>
              </a:defRPr>
            </a:lvl3pPr>
            <a:lvl4pPr marL="1828800" lvl="3" indent="-228600" algn="l">
              <a:lnSpc>
                <a:spcPct val="100000"/>
              </a:lnSpc>
              <a:spcBef>
                <a:spcPts val="500"/>
              </a:spcBef>
              <a:spcAft>
                <a:spcPts val="0"/>
              </a:spcAft>
              <a:buClr>
                <a:srgbClr val="002337"/>
              </a:buClr>
              <a:buSzPts val="3000"/>
              <a:buNone/>
              <a:defRPr sz="3000">
                <a:solidFill>
                  <a:srgbClr val="002337"/>
                </a:solidFill>
                <a:latin typeface="Calibri"/>
                <a:ea typeface="Calibri"/>
                <a:cs typeface="Calibri"/>
                <a:sym typeface="Calibri"/>
              </a:defRPr>
            </a:lvl4pPr>
            <a:lvl5pPr marL="2286000" lvl="4" indent="-228600" algn="l">
              <a:lnSpc>
                <a:spcPct val="100000"/>
              </a:lnSpc>
              <a:spcBef>
                <a:spcPts val="500"/>
              </a:spcBef>
              <a:spcAft>
                <a:spcPts val="0"/>
              </a:spcAft>
              <a:buClr>
                <a:srgbClr val="002337"/>
              </a:buClr>
              <a:buSzPts val="3000"/>
              <a:buNone/>
              <a:defRPr sz="3000">
                <a:solidFill>
                  <a:srgbClr val="002337"/>
                </a:solidFill>
                <a:latin typeface="Calibri"/>
                <a:ea typeface="Calibri"/>
                <a:cs typeface="Calibri"/>
                <a:sym typeface="Calibri"/>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26" name="Google Shape;26;p42"/>
          <p:cNvSpPr txBox="1">
            <a:spLocks noGrp="1"/>
          </p:cNvSpPr>
          <p:nvPr>
            <p:ph type="body" idx="2"/>
          </p:nvPr>
        </p:nvSpPr>
        <p:spPr>
          <a:xfrm>
            <a:off x="958679" y="4397830"/>
            <a:ext cx="2988408" cy="1501094"/>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0"/>
              </a:spcBef>
              <a:spcAft>
                <a:spcPts val="0"/>
              </a:spcAft>
              <a:buClr>
                <a:srgbClr val="002337"/>
              </a:buClr>
              <a:buSzPts val="1500"/>
              <a:buFont typeface="Calibri"/>
              <a:buNone/>
              <a:defRPr sz="1500" b="0" i="0">
                <a:solidFill>
                  <a:srgbClr val="002337"/>
                </a:solidFill>
                <a:latin typeface="Arial" panose="020B0604020202020204" pitchFamily="34" charset="0"/>
                <a:cs typeface="Arial" panose="020B0604020202020204"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27" name="Google Shape;27;p42"/>
          <p:cNvSpPr txBox="1">
            <a:spLocks noGrp="1"/>
          </p:cNvSpPr>
          <p:nvPr>
            <p:ph type="body" idx="3"/>
          </p:nvPr>
        </p:nvSpPr>
        <p:spPr>
          <a:xfrm>
            <a:off x="947738" y="3429001"/>
            <a:ext cx="2988408" cy="757804"/>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0"/>
              </a:spcBef>
              <a:spcAft>
                <a:spcPts val="0"/>
              </a:spcAft>
              <a:buClr>
                <a:srgbClr val="002337"/>
              </a:buClr>
              <a:buSzPts val="2200"/>
              <a:buFont typeface="Calibri"/>
              <a:buNone/>
              <a:defRPr sz="2200">
                <a:solidFill>
                  <a:srgbClr val="002337"/>
                </a:solidFill>
                <a:latin typeface="Arial" panose="020B0604020202020204" pitchFamily="34" charset="0"/>
                <a:ea typeface="Arial" panose="020B0604020202020204" pitchFamily="34" charset="0"/>
                <a:cs typeface="Arial" panose="020B0604020202020204" pitchFamily="34" charset="0"/>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28" name="Google Shape;28;p42"/>
          <p:cNvSpPr txBox="1">
            <a:spLocks noGrp="1"/>
          </p:cNvSpPr>
          <p:nvPr>
            <p:ph type="body" idx="4"/>
          </p:nvPr>
        </p:nvSpPr>
        <p:spPr>
          <a:xfrm>
            <a:off x="8244913" y="4397829"/>
            <a:ext cx="2988408" cy="1501094"/>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0"/>
              </a:spcBef>
              <a:spcAft>
                <a:spcPts val="0"/>
              </a:spcAft>
              <a:buClr>
                <a:srgbClr val="002337"/>
              </a:buClr>
              <a:buSzPts val="1500"/>
              <a:buFont typeface="Calibri"/>
              <a:buNone/>
              <a:defRPr sz="1500" b="0" i="0">
                <a:solidFill>
                  <a:srgbClr val="002337"/>
                </a:solidFill>
                <a:latin typeface="Arial" panose="020B0604020202020204" pitchFamily="34" charset="0"/>
                <a:cs typeface="Arial" panose="020B0604020202020204"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29" name="Google Shape;29;p42"/>
          <p:cNvSpPr txBox="1">
            <a:spLocks noGrp="1"/>
          </p:cNvSpPr>
          <p:nvPr>
            <p:ph type="body" idx="5"/>
          </p:nvPr>
        </p:nvSpPr>
        <p:spPr>
          <a:xfrm>
            <a:off x="8233972" y="3429000"/>
            <a:ext cx="2988408" cy="757803"/>
          </a:xfrm>
          <a:prstGeom prst="rect">
            <a:avLst/>
          </a:prstGeom>
          <a:noFill/>
          <a:ln>
            <a:noFill/>
          </a:ln>
        </p:spPr>
        <p:txBody>
          <a:bodyPr spcFirstLastPara="1" wrap="square" lIns="91425" tIns="45700" rIns="91425" bIns="45700" anchor="t" anchorCtr="0">
            <a:normAutofit/>
          </a:bodyPr>
          <a:lstStyle>
            <a:lvl1pPr marL="457200" marR="0" lvl="0" indent="-228600" algn="l">
              <a:lnSpc>
                <a:spcPct val="100000"/>
              </a:lnSpc>
              <a:spcBef>
                <a:spcPts val="0"/>
              </a:spcBef>
              <a:spcAft>
                <a:spcPts val="0"/>
              </a:spcAft>
              <a:buClr>
                <a:srgbClr val="002337"/>
              </a:buClr>
              <a:buSzPts val="2200"/>
              <a:buFont typeface="Calibri"/>
              <a:buNone/>
              <a:defRPr sz="2200">
                <a:solidFill>
                  <a:srgbClr val="002337"/>
                </a:solidFill>
                <a:latin typeface="Arial" panose="020B0604020202020204" pitchFamily="34" charset="0"/>
                <a:ea typeface="Arial" panose="020B0604020202020204" pitchFamily="34" charset="0"/>
                <a:cs typeface="Arial" panose="020B0604020202020204" pitchFamily="34" charset="0"/>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42"/>
          <p:cNvSpPr txBox="1">
            <a:spLocks noGrp="1"/>
          </p:cNvSpPr>
          <p:nvPr>
            <p:ph type="body" idx="6"/>
          </p:nvPr>
        </p:nvSpPr>
        <p:spPr>
          <a:xfrm>
            <a:off x="4625353" y="4397829"/>
            <a:ext cx="2988408" cy="1501094"/>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0"/>
              </a:spcBef>
              <a:spcAft>
                <a:spcPts val="0"/>
              </a:spcAft>
              <a:buClr>
                <a:srgbClr val="002337"/>
              </a:buClr>
              <a:buSzPts val="1500"/>
              <a:buFont typeface="Calibri"/>
              <a:buNone/>
              <a:defRPr sz="1500" b="0" i="0">
                <a:solidFill>
                  <a:srgbClr val="002337"/>
                </a:solidFill>
                <a:latin typeface="Arial" panose="020B0604020202020204" pitchFamily="34" charset="0"/>
                <a:cs typeface="Arial" panose="020B0604020202020204"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31" name="Google Shape;31;p42"/>
          <p:cNvSpPr txBox="1">
            <a:spLocks noGrp="1"/>
          </p:cNvSpPr>
          <p:nvPr>
            <p:ph type="body" idx="7"/>
          </p:nvPr>
        </p:nvSpPr>
        <p:spPr>
          <a:xfrm>
            <a:off x="4614412" y="3429000"/>
            <a:ext cx="2988408" cy="75780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0"/>
              </a:spcBef>
              <a:spcAft>
                <a:spcPts val="0"/>
              </a:spcAft>
              <a:buClr>
                <a:srgbClr val="002337"/>
              </a:buClr>
              <a:buSzPts val="2200"/>
              <a:buFont typeface="Calibri"/>
              <a:buNone/>
              <a:defRPr sz="2200">
                <a:solidFill>
                  <a:srgbClr val="002337"/>
                </a:solidFill>
                <a:latin typeface="Arial" panose="020B0604020202020204" pitchFamily="34" charset="0"/>
                <a:ea typeface="Arial" panose="020B0604020202020204" pitchFamily="34" charset="0"/>
                <a:cs typeface="Arial" panose="020B0604020202020204" pitchFamily="34" charset="0"/>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2" name="Google Shape;32;p42"/>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1600502" y="6290097"/>
            <a:ext cx="330024" cy="326166"/>
          </a:xfrm>
          <a:prstGeom prst="rect">
            <a:avLst/>
          </a:prstGeom>
          <a:noFill/>
          <a:ln>
            <a:noFill/>
          </a:ln>
        </p:spPr>
      </p:pic>
      <p:sp>
        <p:nvSpPr>
          <p:cNvPr id="33" name="Google Shape;33;p42"/>
          <p:cNvSpPr txBox="1">
            <a:spLocks noGrp="1"/>
          </p:cNvSpPr>
          <p:nvPr>
            <p:ph type="sldNum" idx="12"/>
          </p:nvPr>
        </p:nvSpPr>
        <p:spPr>
          <a:xfrm>
            <a:off x="11506751" y="6210209"/>
            <a:ext cx="517525"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1500" b="0" i="0">
                <a:solidFill>
                  <a:srgbClr val="002337"/>
                </a:solidFill>
                <a:latin typeface="Arial" panose="020B0604020202020204" pitchFamily="34" charset="0"/>
                <a:ea typeface="Arial" panose="020B0604020202020204" pitchFamily="34" charset="0"/>
                <a:cs typeface="Arial" panose="020B0604020202020204" pitchFamily="34" charset="0"/>
                <a:sym typeface="Calibri"/>
              </a:defRPr>
            </a:lvl1pPr>
            <a:lvl2pPr marL="0" lvl="1" indent="0" algn="ctr">
              <a:spcBef>
                <a:spcPts val="0"/>
              </a:spcBef>
              <a:buNone/>
              <a:defRPr sz="1500">
                <a:solidFill>
                  <a:srgbClr val="002337"/>
                </a:solidFill>
                <a:latin typeface="Calibri"/>
                <a:ea typeface="Calibri"/>
                <a:cs typeface="Calibri"/>
                <a:sym typeface="Calibri"/>
              </a:defRPr>
            </a:lvl2pPr>
            <a:lvl3pPr marL="0" lvl="2" indent="0" algn="ctr">
              <a:spcBef>
                <a:spcPts val="0"/>
              </a:spcBef>
              <a:buNone/>
              <a:defRPr sz="1500">
                <a:solidFill>
                  <a:srgbClr val="002337"/>
                </a:solidFill>
                <a:latin typeface="Calibri"/>
                <a:ea typeface="Calibri"/>
                <a:cs typeface="Calibri"/>
                <a:sym typeface="Calibri"/>
              </a:defRPr>
            </a:lvl3pPr>
            <a:lvl4pPr marL="0" lvl="3" indent="0" algn="ctr">
              <a:spcBef>
                <a:spcPts val="0"/>
              </a:spcBef>
              <a:buNone/>
              <a:defRPr sz="1500">
                <a:solidFill>
                  <a:srgbClr val="002337"/>
                </a:solidFill>
                <a:latin typeface="Calibri"/>
                <a:ea typeface="Calibri"/>
                <a:cs typeface="Calibri"/>
                <a:sym typeface="Calibri"/>
              </a:defRPr>
            </a:lvl4pPr>
            <a:lvl5pPr marL="0" lvl="4" indent="0" algn="ctr">
              <a:spcBef>
                <a:spcPts val="0"/>
              </a:spcBef>
              <a:buNone/>
              <a:defRPr sz="1500">
                <a:solidFill>
                  <a:srgbClr val="002337"/>
                </a:solidFill>
                <a:latin typeface="Calibri"/>
                <a:ea typeface="Calibri"/>
                <a:cs typeface="Calibri"/>
                <a:sym typeface="Calibri"/>
              </a:defRPr>
            </a:lvl5pPr>
            <a:lvl6pPr marL="0" lvl="5" indent="0" algn="ctr">
              <a:spcBef>
                <a:spcPts val="0"/>
              </a:spcBef>
              <a:buNone/>
              <a:defRPr sz="1500">
                <a:solidFill>
                  <a:srgbClr val="002337"/>
                </a:solidFill>
                <a:latin typeface="Calibri"/>
                <a:ea typeface="Calibri"/>
                <a:cs typeface="Calibri"/>
                <a:sym typeface="Calibri"/>
              </a:defRPr>
            </a:lvl6pPr>
            <a:lvl7pPr marL="0" lvl="6" indent="0" algn="ctr">
              <a:spcBef>
                <a:spcPts val="0"/>
              </a:spcBef>
              <a:buNone/>
              <a:defRPr sz="1500">
                <a:solidFill>
                  <a:srgbClr val="002337"/>
                </a:solidFill>
                <a:latin typeface="Calibri"/>
                <a:ea typeface="Calibri"/>
                <a:cs typeface="Calibri"/>
                <a:sym typeface="Calibri"/>
              </a:defRPr>
            </a:lvl7pPr>
            <a:lvl8pPr marL="0" lvl="7" indent="0" algn="ctr">
              <a:spcBef>
                <a:spcPts val="0"/>
              </a:spcBef>
              <a:buNone/>
              <a:defRPr sz="1500">
                <a:solidFill>
                  <a:srgbClr val="002337"/>
                </a:solidFill>
                <a:latin typeface="Calibri"/>
                <a:ea typeface="Calibri"/>
                <a:cs typeface="Calibri"/>
                <a:sym typeface="Calibri"/>
              </a:defRPr>
            </a:lvl8pPr>
            <a:lvl9pPr marL="0" lvl="8" indent="0" algn="ctr">
              <a:spcBef>
                <a:spcPts val="0"/>
              </a:spcBef>
              <a:buNone/>
              <a:defRPr sz="1500">
                <a:solidFill>
                  <a:srgbClr val="002337"/>
                </a:solidFill>
                <a:latin typeface="Calibri"/>
                <a:ea typeface="Calibri"/>
                <a:cs typeface="Calibri"/>
                <a:sym typeface="Calibri"/>
              </a:defRPr>
            </a:lvl9pPr>
          </a:lstStyle>
          <a:p>
            <a:fld id="{00000000-1234-1234-1234-123412341234}" type="slidenum">
              <a:rPr lang="en-GB" smtClean="0"/>
              <a:pPr/>
              <a:t>‹#›</a:t>
            </a:fld>
            <a:endParaRPr lang="en-GB" dirty="0"/>
          </a:p>
        </p:txBody>
      </p:sp>
    </p:spTree>
    <p:extLst>
      <p:ext uri="{BB962C8B-B14F-4D97-AF65-F5344CB8AC3E}">
        <p14:creationId xmlns:p14="http://schemas.microsoft.com/office/powerpoint/2010/main" val="1408328218"/>
      </p:ext>
    </p:extLst>
  </p:cSld>
  <p:clrMapOvr>
    <a:masterClrMapping/>
  </p:clrMapOvr>
  <p:extLst>
    <p:ext uri="{DCECCB84-F9BA-43D5-87BE-67443E8EF086}">
      <p15:sldGuideLst xmlns:p15="http://schemas.microsoft.com/office/powerpoint/2012/main">
        <p15:guide id="1" orient="horz" pos="3725">
          <p15:clr>
            <a:srgbClr val="FBAE40"/>
          </p15:clr>
        </p15:guide>
        <p15:guide id="2" pos="597">
          <p15:clr>
            <a:srgbClr val="FBAE40"/>
          </p15:clr>
        </p15:guide>
        <p15:guide id="3" orient="horz" pos="595">
          <p15:clr>
            <a:srgbClr val="FBAE40"/>
          </p15:clr>
        </p15:guide>
        <p15:guide id="4" pos="7083">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PICTURE_1">
  <p:cSld name="PICTURE_1">
    <p:spTree>
      <p:nvGrpSpPr>
        <p:cNvPr id="1" name="Shape 34"/>
        <p:cNvGrpSpPr/>
        <p:nvPr/>
      </p:nvGrpSpPr>
      <p:grpSpPr>
        <a:xfrm>
          <a:off x="0" y="0"/>
          <a:ext cx="0" cy="0"/>
          <a:chOff x="0" y="0"/>
          <a:chExt cx="0" cy="0"/>
        </a:xfrm>
      </p:grpSpPr>
      <p:sp>
        <p:nvSpPr>
          <p:cNvPr id="35" name="Google Shape;35;p43"/>
          <p:cNvSpPr>
            <a:spLocks noGrp="1"/>
          </p:cNvSpPr>
          <p:nvPr>
            <p:ph type="pic" idx="2"/>
          </p:nvPr>
        </p:nvSpPr>
        <p:spPr>
          <a:xfrm>
            <a:off x="0" y="0"/>
            <a:ext cx="6096000" cy="685800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36" name="Google Shape;36;p43"/>
          <p:cNvSpPr txBox="1">
            <a:spLocks noGrp="1"/>
          </p:cNvSpPr>
          <p:nvPr>
            <p:ph type="body" idx="1"/>
          </p:nvPr>
        </p:nvSpPr>
        <p:spPr>
          <a:xfrm>
            <a:off x="6996114" y="959077"/>
            <a:ext cx="4248150" cy="50777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0"/>
              </a:spcBef>
              <a:spcAft>
                <a:spcPts val="0"/>
              </a:spcAft>
              <a:buClr>
                <a:srgbClr val="002337"/>
              </a:buClr>
              <a:buSzPts val="3000"/>
              <a:buFont typeface="Calibri"/>
              <a:buNone/>
              <a:defRPr sz="3000" b="1" i="0">
                <a:solidFill>
                  <a:srgbClr val="002337"/>
                </a:solidFill>
                <a:latin typeface="Arial" panose="020B0604020202020204" pitchFamily="34" charset="0"/>
                <a:ea typeface="Arial" panose="020B0604020202020204" pitchFamily="34" charset="0"/>
                <a:cs typeface="Arial" panose="020B0604020202020204" pitchFamily="34" charset="0"/>
                <a:sym typeface="Calibri"/>
              </a:defRPr>
            </a:lvl1pPr>
            <a:lvl2pPr marL="914400" lvl="1" indent="-228600" algn="l">
              <a:lnSpc>
                <a:spcPct val="100000"/>
              </a:lnSpc>
              <a:spcBef>
                <a:spcPts val="500"/>
              </a:spcBef>
              <a:spcAft>
                <a:spcPts val="0"/>
              </a:spcAft>
              <a:buClr>
                <a:srgbClr val="002337"/>
              </a:buClr>
              <a:buSzPts val="3000"/>
              <a:buNone/>
              <a:defRPr sz="3000">
                <a:solidFill>
                  <a:srgbClr val="002337"/>
                </a:solidFill>
                <a:latin typeface="Calibri"/>
                <a:ea typeface="Calibri"/>
                <a:cs typeface="Calibri"/>
                <a:sym typeface="Calibri"/>
              </a:defRPr>
            </a:lvl2pPr>
            <a:lvl3pPr marL="1371600" lvl="2" indent="-228600" algn="l">
              <a:lnSpc>
                <a:spcPct val="100000"/>
              </a:lnSpc>
              <a:spcBef>
                <a:spcPts val="500"/>
              </a:spcBef>
              <a:spcAft>
                <a:spcPts val="0"/>
              </a:spcAft>
              <a:buClr>
                <a:srgbClr val="002337"/>
              </a:buClr>
              <a:buSzPts val="3000"/>
              <a:buNone/>
              <a:defRPr sz="3000">
                <a:solidFill>
                  <a:srgbClr val="002337"/>
                </a:solidFill>
                <a:latin typeface="Calibri"/>
                <a:ea typeface="Calibri"/>
                <a:cs typeface="Calibri"/>
                <a:sym typeface="Calibri"/>
              </a:defRPr>
            </a:lvl3pPr>
            <a:lvl4pPr marL="1828800" lvl="3" indent="-228600" algn="l">
              <a:lnSpc>
                <a:spcPct val="100000"/>
              </a:lnSpc>
              <a:spcBef>
                <a:spcPts val="500"/>
              </a:spcBef>
              <a:spcAft>
                <a:spcPts val="0"/>
              </a:spcAft>
              <a:buClr>
                <a:srgbClr val="002337"/>
              </a:buClr>
              <a:buSzPts val="3000"/>
              <a:buNone/>
              <a:defRPr sz="3000">
                <a:solidFill>
                  <a:srgbClr val="002337"/>
                </a:solidFill>
                <a:latin typeface="Calibri"/>
                <a:ea typeface="Calibri"/>
                <a:cs typeface="Calibri"/>
                <a:sym typeface="Calibri"/>
              </a:defRPr>
            </a:lvl4pPr>
            <a:lvl5pPr marL="2286000" lvl="4" indent="-228600" algn="l">
              <a:lnSpc>
                <a:spcPct val="100000"/>
              </a:lnSpc>
              <a:spcBef>
                <a:spcPts val="500"/>
              </a:spcBef>
              <a:spcAft>
                <a:spcPts val="0"/>
              </a:spcAft>
              <a:buClr>
                <a:srgbClr val="002337"/>
              </a:buClr>
              <a:buSzPts val="3000"/>
              <a:buNone/>
              <a:defRPr sz="3000">
                <a:solidFill>
                  <a:srgbClr val="002337"/>
                </a:solidFill>
                <a:latin typeface="Calibri"/>
                <a:ea typeface="Calibri"/>
                <a:cs typeface="Calibri"/>
                <a:sym typeface="Calibri"/>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43"/>
          <p:cNvSpPr txBox="1">
            <a:spLocks noGrp="1"/>
          </p:cNvSpPr>
          <p:nvPr>
            <p:ph type="body" idx="3"/>
          </p:nvPr>
        </p:nvSpPr>
        <p:spPr>
          <a:xfrm>
            <a:off x="6996113" y="2913743"/>
            <a:ext cx="4248150" cy="2985180"/>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0"/>
              </a:spcBef>
              <a:spcAft>
                <a:spcPts val="0"/>
              </a:spcAft>
              <a:buClr>
                <a:srgbClr val="002337"/>
              </a:buClr>
              <a:buSzPts val="1500"/>
              <a:buFont typeface="Calibri"/>
              <a:buNone/>
              <a:defRPr sz="1500" b="0" i="0">
                <a:solidFill>
                  <a:srgbClr val="002337"/>
                </a:solidFill>
                <a:latin typeface="Arial" panose="020B0604020202020204" pitchFamily="34" charset="0"/>
                <a:cs typeface="Arial" panose="020B0604020202020204"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pic>
        <p:nvPicPr>
          <p:cNvPr id="38" name="Google Shape;38;p43"/>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1600502" y="6290097"/>
            <a:ext cx="330024" cy="326166"/>
          </a:xfrm>
          <a:prstGeom prst="rect">
            <a:avLst/>
          </a:prstGeom>
          <a:noFill/>
          <a:ln>
            <a:noFill/>
          </a:ln>
        </p:spPr>
      </p:pic>
      <p:sp>
        <p:nvSpPr>
          <p:cNvPr id="39" name="Google Shape;39;p43"/>
          <p:cNvSpPr txBox="1">
            <a:spLocks noGrp="1"/>
          </p:cNvSpPr>
          <p:nvPr>
            <p:ph type="sldNum" idx="12"/>
          </p:nvPr>
        </p:nvSpPr>
        <p:spPr>
          <a:xfrm>
            <a:off x="11506751" y="6210209"/>
            <a:ext cx="517525"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1500" b="0" i="0">
                <a:solidFill>
                  <a:srgbClr val="002337"/>
                </a:solidFill>
                <a:latin typeface="Arial" panose="020B0604020202020204" pitchFamily="34" charset="0"/>
                <a:ea typeface="Arial" panose="020B0604020202020204" pitchFamily="34" charset="0"/>
                <a:cs typeface="Arial" panose="020B0604020202020204" pitchFamily="34" charset="0"/>
                <a:sym typeface="Calibri"/>
              </a:defRPr>
            </a:lvl1pPr>
            <a:lvl2pPr marL="0" lvl="1" indent="0" algn="ctr">
              <a:spcBef>
                <a:spcPts val="0"/>
              </a:spcBef>
              <a:buNone/>
              <a:defRPr sz="1500">
                <a:solidFill>
                  <a:srgbClr val="002337"/>
                </a:solidFill>
                <a:latin typeface="Calibri"/>
                <a:ea typeface="Calibri"/>
                <a:cs typeface="Calibri"/>
                <a:sym typeface="Calibri"/>
              </a:defRPr>
            </a:lvl2pPr>
            <a:lvl3pPr marL="0" lvl="2" indent="0" algn="ctr">
              <a:spcBef>
                <a:spcPts val="0"/>
              </a:spcBef>
              <a:buNone/>
              <a:defRPr sz="1500">
                <a:solidFill>
                  <a:srgbClr val="002337"/>
                </a:solidFill>
                <a:latin typeface="Calibri"/>
                <a:ea typeface="Calibri"/>
                <a:cs typeface="Calibri"/>
                <a:sym typeface="Calibri"/>
              </a:defRPr>
            </a:lvl3pPr>
            <a:lvl4pPr marL="0" lvl="3" indent="0" algn="ctr">
              <a:spcBef>
                <a:spcPts val="0"/>
              </a:spcBef>
              <a:buNone/>
              <a:defRPr sz="1500">
                <a:solidFill>
                  <a:srgbClr val="002337"/>
                </a:solidFill>
                <a:latin typeface="Calibri"/>
                <a:ea typeface="Calibri"/>
                <a:cs typeface="Calibri"/>
                <a:sym typeface="Calibri"/>
              </a:defRPr>
            </a:lvl4pPr>
            <a:lvl5pPr marL="0" lvl="4" indent="0" algn="ctr">
              <a:spcBef>
                <a:spcPts val="0"/>
              </a:spcBef>
              <a:buNone/>
              <a:defRPr sz="1500">
                <a:solidFill>
                  <a:srgbClr val="002337"/>
                </a:solidFill>
                <a:latin typeface="Calibri"/>
                <a:ea typeface="Calibri"/>
                <a:cs typeface="Calibri"/>
                <a:sym typeface="Calibri"/>
              </a:defRPr>
            </a:lvl5pPr>
            <a:lvl6pPr marL="0" lvl="5" indent="0" algn="ctr">
              <a:spcBef>
                <a:spcPts val="0"/>
              </a:spcBef>
              <a:buNone/>
              <a:defRPr sz="1500">
                <a:solidFill>
                  <a:srgbClr val="002337"/>
                </a:solidFill>
                <a:latin typeface="Calibri"/>
                <a:ea typeface="Calibri"/>
                <a:cs typeface="Calibri"/>
                <a:sym typeface="Calibri"/>
              </a:defRPr>
            </a:lvl6pPr>
            <a:lvl7pPr marL="0" lvl="6" indent="0" algn="ctr">
              <a:spcBef>
                <a:spcPts val="0"/>
              </a:spcBef>
              <a:buNone/>
              <a:defRPr sz="1500">
                <a:solidFill>
                  <a:srgbClr val="002337"/>
                </a:solidFill>
                <a:latin typeface="Calibri"/>
                <a:ea typeface="Calibri"/>
                <a:cs typeface="Calibri"/>
                <a:sym typeface="Calibri"/>
              </a:defRPr>
            </a:lvl7pPr>
            <a:lvl8pPr marL="0" lvl="7" indent="0" algn="ctr">
              <a:spcBef>
                <a:spcPts val="0"/>
              </a:spcBef>
              <a:buNone/>
              <a:defRPr sz="1500">
                <a:solidFill>
                  <a:srgbClr val="002337"/>
                </a:solidFill>
                <a:latin typeface="Calibri"/>
                <a:ea typeface="Calibri"/>
                <a:cs typeface="Calibri"/>
                <a:sym typeface="Calibri"/>
              </a:defRPr>
            </a:lvl8pPr>
            <a:lvl9pPr marL="0" lvl="8" indent="0" algn="ctr">
              <a:spcBef>
                <a:spcPts val="0"/>
              </a:spcBef>
              <a:buNone/>
              <a:defRPr sz="1500">
                <a:solidFill>
                  <a:srgbClr val="002337"/>
                </a:solidFill>
                <a:latin typeface="Calibri"/>
                <a:ea typeface="Calibri"/>
                <a:cs typeface="Calibri"/>
                <a:sym typeface="Calibri"/>
              </a:defRPr>
            </a:lvl9pPr>
          </a:lstStyle>
          <a:p>
            <a:fld id="{00000000-1234-1234-1234-123412341234}" type="slidenum">
              <a:rPr lang="en-GB" smtClean="0"/>
              <a:pPr/>
              <a:t>‹#›</a:t>
            </a:fld>
            <a:endParaRPr lang="en-GB" dirty="0"/>
          </a:p>
        </p:txBody>
      </p:sp>
    </p:spTree>
    <p:extLst>
      <p:ext uri="{BB962C8B-B14F-4D97-AF65-F5344CB8AC3E}">
        <p14:creationId xmlns:p14="http://schemas.microsoft.com/office/powerpoint/2010/main" val="4081573980"/>
      </p:ext>
    </p:extLst>
  </p:cSld>
  <p:clrMapOvr>
    <a:masterClrMapping/>
  </p:clrMapOvr>
  <p:extLst>
    <p:ext uri="{DCECCB84-F9BA-43D5-87BE-67443E8EF086}">
      <p15:sldGuideLst xmlns:p15="http://schemas.microsoft.com/office/powerpoint/2012/main">
        <p15:guide id="1" pos="3840">
          <p15:clr>
            <a:srgbClr val="FBAE40"/>
          </p15:clr>
        </p15:guide>
        <p15:guide id="2" pos="7083">
          <p15:clr>
            <a:srgbClr val="FBAE40"/>
          </p15:clr>
        </p15:guide>
        <p15:guide id="3" orient="horz" pos="3725">
          <p15:clr>
            <a:srgbClr val="FBAE40"/>
          </p15:clr>
        </p15:guide>
        <p15:guide id="4" orient="horz" pos="595">
          <p15:clr>
            <a:srgbClr val="FBAE40"/>
          </p15:clr>
        </p15:guide>
        <p15:guide id="5" pos="4407">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PICTURE_1">
  <p:cSld name="PICTURE_1">
    <p:spTree>
      <p:nvGrpSpPr>
        <p:cNvPr id="1" name="Shape 34"/>
        <p:cNvGrpSpPr/>
        <p:nvPr/>
      </p:nvGrpSpPr>
      <p:grpSpPr>
        <a:xfrm>
          <a:off x="0" y="0"/>
          <a:ext cx="0" cy="0"/>
          <a:chOff x="0" y="0"/>
          <a:chExt cx="0" cy="0"/>
        </a:xfrm>
      </p:grpSpPr>
      <p:sp>
        <p:nvSpPr>
          <p:cNvPr id="35" name="Google Shape;35;p43"/>
          <p:cNvSpPr>
            <a:spLocks noGrp="1"/>
          </p:cNvSpPr>
          <p:nvPr>
            <p:ph type="pic" idx="2"/>
          </p:nvPr>
        </p:nvSpPr>
        <p:spPr>
          <a:xfrm>
            <a:off x="0" y="0"/>
            <a:ext cx="6096000" cy="685800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 name="Google Shape;36;p43"/>
          <p:cNvSpPr txBox="1">
            <a:spLocks noGrp="1"/>
          </p:cNvSpPr>
          <p:nvPr>
            <p:ph type="body" idx="1"/>
          </p:nvPr>
        </p:nvSpPr>
        <p:spPr>
          <a:xfrm>
            <a:off x="6996114" y="959077"/>
            <a:ext cx="4248150" cy="50777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0"/>
              </a:spcBef>
              <a:spcAft>
                <a:spcPts val="0"/>
              </a:spcAft>
              <a:buClr>
                <a:srgbClr val="002337"/>
              </a:buClr>
              <a:buSzPts val="3000"/>
              <a:buFont typeface="Calibri"/>
              <a:buNone/>
              <a:defRPr sz="3000" b="1" i="0">
                <a:solidFill>
                  <a:srgbClr val="002337"/>
                </a:solidFill>
                <a:latin typeface="Arial" panose="020B0604020202020204" pitchFamily="34" charset="0"/>
                <a:ea typeface="Arial" panose="020B0604020202020204" pitchFamily="34" charset="0"/>
                <a:cs typeface="Arial" panose="020B0604020202020204" pitchFamily="34" charset="0"/>
                <a:sym typeface="Calibri"/>
              </a:defRPr>
            </a:lvl1pPr>
            <a:lvl2pPr marL="914400" lvl="1" indent="-228600" algn="l">
              <a:lnSpc>
                <a:spcPct val="100000"/>
              </a:lnSpc>
              <a:spcBef>
                <a:spcPts val="500"/>
              </a:spcBef>
              <a:spcAft>
                <a:spcPts val="0"/>
              </a:spcAft>
              <a:buClr>
                <a:srgbClr val="002337"/>
              </a:buClr>
              <a:buSzPts val="3000"/>
              <a:buNone/>
              <a:defRPr sz="3000">
                <a:solidFill>
                  <a:srgbClr val="002337"/>
                </a:solidFill>
                <a:latin typeface="Calibri"/>
                <a:ea typeface="Calibri"/>
                <a:cs typeface="Calibri"/>
                <a:sym typeface="Calibri"/>
              </a:defRPr>
            </a:lvl2pPr>
            <a:lvl3pPr marL="1371600" lvl="2" indent="-228600" algn="l">
              <a:lnSpc>
                <a:spcPct val="100000"/>
              </a:lnSpc>
              <a:spcBef>
                <a:spcPts val="500"/>
              </a:spcBef>
              <a:spcAft>
                <a:spcPts val="0"/>
              </a:spcAft>
              <a:buClr>
                <a:srgbClr val="002337"/>
              </a:buClr>
              <a:buSzPts val="3000"/>
              <a:buNone/>
              <a:defRPr sz="3000">
                <a:solidFill>
                  <a:srgbClr val="002337"/>
                </a:solidFill>
                <a:latin typeface="Calibri"/>
                <a:ea typeface="Calibri"/>
                <a:cs typeface="Calibri"/>
                <a:sym typeface="Calibri"/>
              </a:defRPr>
            </a:lvl3pPr>
            <a:lvl4pPr marL="1828800" lvl="3" indent="-228600" algn="l">
              <a:lnSpc>
                <a:spcPct val="100000"/>
              </a:lnSpc>
              <a:spcBef>
                <a:spcPts val="500"/>
              </a:spcBef>
              <a:spcAft>
                <a:spcPts val="0"/>
              </a:spcAft>
              <a:buClr>
                <a:srgbClr val="002337"/>
              </a:buClr>
              <a:buSzPts val="3000"/>
              <a:buNone/>
              <a:defRPr sz="3000">
                <a:solidFill>
                  <a:srgbClr val="002337"/>
                </a:solidFill>
                <a:latin typeface="Calibri"/>
                <a:ea typeface="Calibri"/>
                <a:cs typeface="Calibri"/>
                <a:sym typeface="Calibri"/>
              </a:defRPr>
            </a:lvl4pPr>
            <a:lvl5pPr marL="2286000" lvl="4" indent="-228600" algn="l">
              <a:lnSpc>
                <a:spcPct val="100000"/>
              </a:lnSpc>
              <a:spcBef>
                <a:spcPts val="500"/>
              </a:spcBef>
              <a:spcAft>
                <a:spcPts val="0"/>
              </a:spcAft>
              <a:buClr>
                <a:srgbClr val="002337"/>
              </a:buClr>
              <a:buSzPts val="3000"/>
              <a:buNone/>
              <a:defRPr sz="3000">
                <a:solidFill>
                  <a:srgbClr val="002337"/>
                </a:solidFill>
                <a:latin typeface="Calibri"/>
                <a:ea typeface="Calibri"/>
                <a:cs typeface="Calibri"/>
                <a:sym typeface="Calibri"/>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43"/>
          <p:cNvSpPr txBox="1">
            <a:spLocks noGrp="1"/>
          </p:cNvSpPr>
          <p:nvPr>
            <p:ph type="body" idx="3"/>
          </p:nvPr>
        </p:nvSpPr>
        <p:spPr>
          <a:xfrm>
            <a:off x="6996113" y="2913743"/>
            <a:ext cx="4248150" cy="2985180"/>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0"/>
              </a:spcBef>
              <a:spcAft>
                <a:spcPts val="0"/>
              </a:spcAft>
              <a:buClr>
                <a:srgbClr val="002337"/>
              </a:buClr>
              <a:buSzPts val="1500"/>
              <a:buFont typeface="Calibri"/>
              <a:buNone/>
              <a:defRPr sz="1500" b="0" i="0">
                <a:solidFill>
                  <a:srgbClr val="002337"/>
                </a:solidFill>
                <a:latin typeface="Arial" panose="020B0604020202020204" pitchFamily="34" charset="0"/>
                <a:cs typeface="Arial" panose="020B0604020202020204"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8" name="Google Shape;38;p43"/>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1600502" y="6290097"/>
            <a:ext cx="330024" cy="326166"/>
          </a:xfrm>
          <a:prstGeom prst="rect">
            <a:avLst/>
          </a:prstGeom>
          <a:noFill/>
          <a:ln>
            <a:noFill/>
          </a:ln>
        </p:spPr>
      </p:pic>
      <p:sp>
        <p:nvSpPr>
          <p:cNvPr id="39" name="Google Shape;39;p43"/>
          <p:cNvSpPr txBox="1">
            <a:spLocks noGrp="1"/>
          </p:cNvSpPr>
          <p:nvPr>
            <p:ph type="sldNum" idx="12"/>
          </p:nvPr>
        </p:nvSpPr>
        <p:spPr>
          <a:xfrm>
            <a:off x="11506751" y="6210209"/>
            <a:ext cx="517525"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1500" b="0" i="0">
                <a:solidFill>
                  <a:srgbClr val="002337"/>
                </a:solidFill>
                <a:latin typeface="Arial" panose="020B0604020202020204" pitchFamily="34" charset="0"/>
                <a:ea typeface="Arial" panose="020B0604020202020204" pitchFamily="34" charset="0"/>
                <a:cs typeface="Arial" panose="020B0604020202020204" pitchFamily="34" charset="0"/>
                <a:sym typeface="Calibri"/>
              </a:defRPr>
            </a:lvl1pPr>
            <a:lvl2pPr marL="0" lvl="1" indent="0" algn="ctr">
              <a:spcBef>
                <a:spcPts val="0"/>
              </a:spcBef>
              <a:buNone/>
              <a:defRPr sz="1500">
                <a:solidFill>
                  <a:srgbClr val="002337"/>
                </a:solidFill>
                <a:latin typeface="Calibri"/>
                <a:ea typeface="Calibri"/>
                <a:cs typeface="Calibri"/>
                <a:sym typeface="Calibri"/>
              </a:defRPr>
            </a:lvl2pPr>
            <a:lvl3pPr marL="0" lvl="2" indent="0" algn="ctr">
              <a:spcBef>
                <a:spcPts val="0"/>
              </a:spcBef>
              <a:buNone/>
              <a:defRPr sz="1500">
                <a:solidFill>
                  <a:srgbClr val="002337"/>
                </a:solidFill>
                <a:latin typeface="Calibri"/>
                <a:ea typeface="Calibri"/>
                <a:cs typeface="Calibri"/>
                <a:sym typeface="Calibri"/>
              </a:defRPr>
            </a:lvl3pPr>
            <a:lvl4pPr marL="0" lvl="3" indent="0" algn="ctr">
              <a:spcBef>
                <a:spcPts val="0"/>
              </a:spcBef>
              <a:buNone/>
              <a:defRPr sz="1500">
                <a:solidFill>
                  <a:srgbClr val="002337"/>
                </a:solidFill>
                <a:latin typeface="Calibri"/>
                <a:ea typeface="Calibri"/>
                <a:cs typeface="Calibri"/>
                <a:sym typeface="Calibri"/>
              </a:defRPr>
            </a:lvl4pPr>
            <a:lvl5pPr marL="0" lvl="4" indent="0" algn="ctr">
              <a:spcBef>
                <a:spcPts val="0"/>
              </a:spcBef>
              <a:buNone/>
              <a:defRPr sz="1500">
                <a:solidFill>
                  <a:srgbClr val="002337"/>
                </a:solidFill>
                <a:latin typeface="Calibri"/>
                <a:ea typeface="Calibri"/>
                <a:cs typeface="Calibri"/>
                <a:sym typeface="Calibri"/>
              </a:defRPr>
            </a:lvl5pPr>
            <a:lvl6pPr marL="0" lvl="5" indent="0" algn="ctr">
              <a:spcBef>
                <a:spcPts val="0"/>
              </a:spcBef>
              <a:buNone/>
              <a:defRPr sz="1500">
                <a:solidFill>
                  <a:srgbClr val="002337"/>
                </a:solidFill>
                <a:latin typeface="Calibri"/>
                <a:ea typeface="Calibri"/>
                <a:cs typeface="Calibri"/>
                <a:sym typeface="Calibri"/>
              </a:defRPr>
            </a:lvl6pPr>
            <a:lvl7pPr marL="0" lvl="6" indent="0" algn="ctr">
              <a:spcBef>
                <a:spcPts val="0"/>
              </a:spcBef>
              <a:buNone/>
              <a:defRPr sz="1500">
                <a:solidFill>
                  <a:srgbClr val="002337"/>
                </a:solidFill>
                <a:latin typeface="Calibri"/>
                <a:ea typeface="Calibri"/>
                <a:cs typeface="Calibri"/>
                <a:sym typeface="Calibri"/>
              </a:defRPr>
            </a:lvl7pPr>
            <a:lvl8pPr marL="0" lvl="7" indent="0" algn="ctr">
              <a:spcBef>
                <a:spcPts val="0"/>
              </a:spcBef>
              <a:buNone/>
              <a:defRPr sz="1500">
                <a:solidFill>
                  <a:srgbClr val="002337"/>
                </a:solidFill>
                <a:latin typeface="Calibri"/>
                <a:ea typeface="Calibri"/>
                <a:cs typeface="Calibri"/>
                <a:sym typeface="Calibri"/>
              </a:defRPr>
            </a:lvl8pPr>
            <a:lvl9pPr marL="0" lvl="8" indent="0" algn="ctr">
              <a:spcBef>
                <a:spcPts val="0"/>
              </a:spcBef>
              <a:buNone/>
              <a:defRPr sz="1500">
                <a:solidFill>
                  <a:srgbClr val="002337"/>
                </a:solidFill>
                <a:latin typeface="Calibri"/>
                <a:ea typeface="Calibri"/>
                <a:cs typeface="Calibri"/>
                <a:sym typeface="Calibri"/>
              </a:defRPr>
            </a:lvl9pPr>
          </a:lstStyle>
          <a:p>
            <a:fld id="{00000000-1234-1234-1234-123412341234}" type="slidenum">
              <a:rPr lang="en-GB" smtClean="0"/>
              <a:pPr/>
              <a:t>‹#›</a:t>
            </a:fld>
            <a:endParaRPr lang="en-GB"/>
          </a:p>
        </p:txBody>
      </p:sp>
    </p:spTree>
  </p:cSld>
  <p:clrMapOvr>
    <a:masterClrMapping/>
  </p:clrMapOvr>
  <p:extLst>
    <p:ext uri="{DCECCB84-F9BA-43D5-87BE-67443E8EF086}">
      <p15:sldGuideLst xmlns:p15="http://schemas.microsoft.com/office/powerpoint/2012/main">
        <p15:guide id="1" pos="3840">
          <p15:clr>
            <a:srgbClr val="FBAE40"/>
          </p15:clr>
        </p15:guide>
        <p15:guide id="2" pos="7083">
          <p15:clr>
            <a:srgbClr val="FBAE40"/>
          </p15:clr>
        </p15:guide>
        <p15:guide id="3" orient="horz" pos="3725">
          <p15:clr>
            <a:srgbClr val="FBAE40"/>
          </p15:clr>
        </p15:guide>
        <p15:guide id="4" orient="horz" pos="595">
          <p15:clr>
            <a:srgbClr val="FBAE40"/>
          </p15:clr>
        </p15:guide>
        <p15:guide id="5" pos="4407">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PICTURE_2" preserve="1">
  <p:cSld name="PICTURE_2">
    <p:spTree>
      <p:nvGrpSpPr>
        <p:cNvPr id="1" name="Shape 257"/>
        <p:cNvGrpSpPr/>
        <p:nvPr/>
      </p:nvGrpSpPr>
      <p:grpSpPr>
        <a:xfrm>
          <a:off x="0" y="0"/>
          <a:ext cx="0" cy="0"/>
          <a:chOff x="0" y="0"/>
          <a:chExt cx="0" cy="0"/>
        </a:xfrm>
      </p:grpSpPr>
      <p:sp>
        <p:nvSpPr>
          <p:cNvPr id="258" name="Google Shape;258;p80"/>
          <p:cNvSpPr>
            <a:spLocks noGrp="1"/>
          </p:cNvSpPr>
          <p:nvPr>
            <p:ph type="pic" idx="2"/>
          </p:nvPr>
        </p:nvSpPr>
        <p:spPr>
          <a:xfrm>
            <a:off x="6090444" y="0"/>
            <a:ext cx="6096000" cy="6858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59" name="Google Shape;259;p80"/>
          <p:cNvSpPr txBox="1">
            <a:spLocks noGrp="1"/>
          </p:cNvSpPr>
          <p:nvPr>
            <p:ph type="body" idx="1"/>
          </p:nvPr>
        </p:nvSpPr>
        <p:spPr>
          <a:xfrm>
            <a:off x="958680" y="959077"/>
            <a:ext cx="4212262" cy="50777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2337"/>
              </a:buClr>
              <a:buSzPts val="3000"/>
              <a:buFont typeface="Arial"/>
              <a:buNone/>
              <a:defRPr sz="3000" b="1" i="0" u="none" strike="noStrike" cap="none">
                <a:solidFill>
                  <a:srgbClr val="002337"/>
                </a:solidFill>
                <a:latin typeface="Arial" panose="020B0604020202020204" pitchFamily="34" charset="0"/>
                <a:ea typeface="Arial" panose="020B0604020202020204" pitchFamily="34" charset="0"/>
                <a:cs typeface="Arial" panose="020B0604020202020204" pitchFamily="34" charset="0"/>
                <a:sym typeface="Arial"/>
              </a:defRPr>
            </a:lvl1pPr>
            <a:lvl2pPr marL="914400" marR="0" lvl="1" indent="-228600" algn="l" rtl="0">
              <a:lnSpc>
                <a:spcPct val="100000"/>
              </a:lnSpc>
              <a:spcBef>
                <a:spcPts val="500"/>
              </a:spcBef>
              <a:spcAft>
                <a:spcPts val="0"/>
              </a:spcAft>
              <a:buClr>
                <a:srgbClr val="002337"/>
              </a:buClr>
              <a:buSzPts val="3000"/>
              <a:buFont typeface="Arial"/>
              <a:buNone/>
              <a:defRPr sz="3000" b="0" i="0" u="none" strike="noStrike" cap="none">
                <a:solidFill>
                  <a:srgbClr val="002337"/>
                </a:solidFill>
                <a:latin typeface="Arial"/>
                <a:ea typeface="Arial"/>
                <a:cs typeface="Arial"/>
                <a:sym typeface="Arial"/>
              </a:defRPr>
            </a:lvl2pPr>
            <a:lvl3pPr marL="1371600" marR="0" lvl="2" indent="-228600" algn="l" rtl="0">
              <a:lnSpc>
                <a:spcPct val="100000"/>
              </a:lnSpc>
              <a:spcBef>
                <a:spcPts val="500"/>
              </a:spcBef>
              <a:spcAft>
                <a:spcPts val="0"/>
              </a:spcAft>
              <a:buClr>
                <a:srgbClr val="002337"/>
              </a:buClr>
              <a:buSzPts val="3000"/>
              <a:buFont typeface="Arial"/>
              <a:buNone/>
              <a:defRPr sz="3000" b="0" i="0" u="none" strike="noStrike" cap="none">
                <a:solidFill>
                  <a:srgbClr val="002337"/>
                </a:solidFill>
                <a:latin typeface="Arial"/>
                <a:ea typeface="Arial"/>
                <a:cs typeface="Arial"/>
                <a:sym typeface="Arial"/>
              </a:defRPr>
            </a:lvl3pPr>
            <a:lvl4pPr marL="1828800" marR="0" lvl="3" indent="-228600" algn="l" rtl="0">
              <a:lnSpc>
                <a:spcPct val="100000"/>
              </a:lnSpc>
              <a:spcBef>
                <a:spcPts val="500"/>
              </a:spcBef>
              <a:spcAft>
                <a:spcPts val="0"/>
              </a:spcAft>
              <a:buClr>
                <a:srgbClr val="002337"/>
              </a:buClr>
              <a:buSzPts val="3000"/>
              <a:buFont typeface="Arial"/>
              <a:buNone/>
              <a:defRPr sz="3000" b="0" i="0" u="none" strike="noStrike" cap="none">
                <a:solidFill>
                  <a:srgbClr val="002337"/>
                </a:solidFill>
                <a:latin typeface="Arial"/>
                <a:ea typeface="Arial"/>
                <a:cs typeface="Arial"/>
                <a:sym typeface="Arial"/>
              </a:defRPr>
            </a:lvl4pPr>
            <a:lvl5pPr marL="2286000" marR="0" lvl="4" indent="-228600" algn="l" rtl="0">
              <a:lnSpc>
                <a:spcPct val="100000"/>
              </a:lnSpc>
              <a:spcBef>
                <a:spcPts val="500"/>
              </a:spcBef>
              <a:spcAft>
                <a:spcPts val="0"/>
              </a:spcAft>
              <a:buClr>
                <a:srgbClr val="002337"/>
              </a:buClr>
              <a:buSzPts val="3000"/>
              <a:buFont typeface="Arial"/>
              <a:buNone/>
              <a:defRPr sz="3000" b="0" i="0" u="none" strike="noStrike" cap="none">
                <a:solidFill>
                  <a:srgbClr val="002337"/>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60" name="Google Shape;260;p80"/>
          <p:cNvSpPr txBox="1">
            <a:spLocks noGrp="1"/>
          </p:cNvSpPr>
          <p:nvPr>
            <p:ph type="body" idx="3"/>
          </p:nvPr>
        </p:nvSpPr>
        <p:spPr>
          <a:xfrm>
            <a:off x="958679" y="2913743"/>
            <a:ext cx="4212262" cy="2985180"/>
          </a:xfrm>
          <a:prstGeom prst="rect">
            <a:avLst/>
          </a:prstGeom>
          <a:noFill/>
          <a:ln>
            <a:noFill/>
          </a:ln>
        </p:spPr>
        <p:txBody>
          <a:bodyPr spcFirstLastPara="1" wrap="square" lIns="91425" tIns="45700" rIns="91425" bIns="45700" anchor="b" anchorCtr="0">
            <a:noAutofit/>
          </a:bodyPr>
          <a:lstStyle>
            <a:lvl1pPr marL="457200" marR="0" lvl="0" indent="-228600" algn="l" rtl="0">
              <a:lnSpc>
                <a:spcPct val="100000"/>
              </a:lnSpc>
              <a:spcBef>
                <a:spcPts val="0"/>
              </a:spcBef>
              <a:spcAft>
                <a:spcPts val="0"/>
              </a:spcAft>
              <a:buClr>
                <a:srgbClr val="002337"/>
              </a:buClr>
              <a:buSzPts val="1500"/>
              <a:buFont typeface="Arial"/>
              <a:buNone/>
              <a:defRPr sz="1500" b="0" i="0" u="none" strike="noStrike" cap="none">
                <a:solidFill>
                  <a:srgbClr val="002337"/>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3617143003"/>
      </p:ext>
    </p:extLst>
  </p:cSld>
  <p:clrMapOvr>
    <a:masterClrMapping/>
  </p:clrMapOvr>
  <p:extLst>
    <p:ext uri="{DCECCB84-F9BA-43D5-87BE-67443E8EF086}">
      <p15:sldGuideLst xmlns:p15="http://schemas.microsoft.com/office/powerpoint/2012/main">
        <p15:guide id="1" pos="597">
          <p15:clr>
            <a:srgbClr val="FBAE40"/>
          </p15:clr>
        </p15:guide>
        <p15:guide id="2" pos="3840">
          <p15:clr>
            <a:srgbClr val="FBAE40"/>
          </p15:clr>
        </p15:guide>
        <p15:guide id="3" orient="horz" pos="3725">
          <p15:clr>
            <a:srgbClr val="FBAE40"/>
          </p15:clr>
        </p15:guide>
        <p15:guide id="4" pos="3273">
          <p15:clr>
            <a:srgbClr val="FBAE40"/>
          </p15:clr>
        </p15:guide>
        <p15:guide id="5" orient="horz" pos="595">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48"/>
        <p:cNvGrpSpPr/>
        <p:nvPr/>
      </p:nvGrpSpPr>
      <p:grpSpPr>
        <a:xfrm>
          <a:off x="0" y="0"/>
          <a:ext cx="0" cy="0"/>
          <a:chOff x="0" y="0"/>
          <a:chExt cx="0" cy="0"/>
        </a:xfrm>
      </p:grpSpPr>
      <p:sp>
        <p:nvSpPr>
          <p:cNvPr id="49" name="Google Shape;49;p4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b="0" i="0">
                <a:latin typeface="Arial" panose="020B0604020202020204" pitchFamily="34" charset="0"/>
                <a:cs typeface="Arial" panose="020B0604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50" name="Google Shape;50;p4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b="0" i="0">
                <a:latin typeface="Arial" panose="020B0604020202020204" pitchFamily="34" charset="0"/>
                <a:cs typeface="Arial" panose="020B0604020202020204"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pic>
        <p:nvPicPr>
          <p:cNvPr id="7" name="Google Shape;32;p42">
            <a:extLst>
              <a:ext uri="{FF2B5EF4-FFF2-40B4-BE49-F238E27FC236}">
                <a16:creationId xmlns:a16="http://schemas.microsoft.com/office/drawing/2014/main" id="{106976D1-775C-F640-B19B-9AED04F7DBA7}"/>
              </a:ext>
            </a:extLst>
          </p:cNvPr>
          <p:cNvPicPr preferRelativeResize="0"/>
          <p:nvPr userDrawn="1"/>
        </p:nvPicPr>
        <p:blipFill rotWithShape="1">
          <a:blip r:embed="rId2" cstate="screen">
            <a:alphaModFix/>
            <a:extLst>
              <a:ext uri="{28A0092B-C50C-407E-A947-70E740481C1C}">
                <a14:useLocalDpi xmlns:a14="http://schemas.microsoft.com/office/drawing/2010/main"/>
              </a:ext>
            </a:extLst>
          </a:blip>
          <a:srcRect/>
          <a:stretch/>
        </p:blipFill>
        <p:spPr>
          <a:xfrm>
            <a:off x="11600502" y="6290097"/>
            <a:ext cx="330024" cy="326166"/>
          </a:xfrm>
          <a:prstGeom prst="rect">
            <a:avLst/>
          </a:prstGeom>
          <a:noFill/>
          <a:ln>
            <a:noFill/>
          </a:ln>
        </p:spPr>
      </p:pic>
      <p:sp>
        <p:nvSpPr>
          <p:cNvPr id="8" name="Google Shape;33;p42">
            <a:extLst>
              <a:ext uri="{FF2B5EF4-FFF2-40B4-BE49-F238E27FC236}">
                <a16:creationId xmlns:a16="http://schemas.microsoft.com/office/drawing/2014/main" id="{D8622373-C172-E249-A753-0E6DD6517489}"/>
              </a:ext>
            </a:extLst>
          </p:cNvPr>
          <p:cNvSpPr txBox="1">
            <a:spLocks/>
          </p:cNvSpPr>
          <p:nvPr userDrawn="1"/>
        </p:nvSpPr>
        <p:spPr>
          <a:xfrm>
            <a:off x="11506751" y="6210209"/>
            <a:ext cx="517525"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Font typeface="Arial"/>
              <a:buNone/>
              <a:defRPr sz="1500" b="0" i="0" u="none" strike="noStrike" cap="none">
                <a:solidFill>
                  <a:srgbClr val="002337"/>
                </a:solidFill>
                <a:latin typeface="Calibri"/>
                <a:ea typeface="Calibri"/>
                <a:cs typeface="Calibri"/>
                <a:sym typeface="Calibri"/>
              </a:defRPr>
            </a:lvl1pPr>
            <a:lvl2pPr marL="0" marR="0" lvl="1" indent="0" algn="ctr" rtl="0">
              <a:lnSpc>
                <a:spcPct val="100000"/>
              </a:lnSpc>
              <a:spcBef>
                <a:spcPts val="0"/>
              </a:spcBef>
              <a:spcAft>
                <a:spcPts val="0"/>
              </a:spcAft>
              <a:buClr>
                <a:srgbClr val="000000"/>
              </a:buClr>
              <a:buFont typeface="Arial"/>
              <a:buNone/>
              <a:defRPr sz="1500" b="0" i="0" u="none" strike="noStrike" cap="none">
                <a:solidFill>
                  <a:srgbClr val="002337"/>
                </a:solidFill>
                <a:latin typeface="Calibri"/>
                <a:ea typeface="Calibri"/>
                <a:cs typeface="Calibri"/>
                <a:sym typeface="Calibri"/>
              </a:defRPr>
            </a:lvl2pPr>
            <a:lvl3pPr marL="0" marR="0" lvl="2" indent="0" algn="ctr" rtl="0">
              <a:lnSpc>
                <a:spcPct val="100000"/>
              </a:lnSpc>
              <a:spcBef>
                <a:spcPts val="0"/>
              </a:spcBef>
              <a:spcAft>
                <a:spcPts val="0"/>
              </a:spcAft>
              <a:buClr>
                <a:srgbClr val="000000"/>
              </a:buClr>
              <a:buFont typeface="Arial"/>
              <a:buNone/>
              <a:defRPr sz="1500" b="0" i="0" u="none" strike="noStrike" cap="none">
                <a:solidFill>
                  <a:srgbClr val="002337"/>
                </a:solidFill>
                <a:latin typeface="Calibri"/>
                <a:ea typeface="Calibri"/>
                <a:cs typeface="Calibri"/>
                <a:sym typeface="Calibri"/>
              </a:defRPr>
            </a:lvl3pPr>
            <a:lvl4pPr marL="0" marR="0" lvl="3" indent="0" algn="ctr" rtl="0">
              <a:lnSpc>
                <a:spcPct val="100000"/>
              </a:lnSpc>
              <a:spcBef>
                <a:spcPts val="0"/>
              </a:spcBef>
              <a:spcAft>
                <a:spcPts val="0"/>
              </a:spcAft>
              <a:buClr>
                <a:srgbClr val="000000"/>
              </a:buClr>
              <a:buFont typeface="Arial"/>
              <a:buNone/>
              <a:defRPr sz="1500" b="0" i="0" u="none" strike="noStrike" cap="none">
                <a:solidFill>
                  <a:srgbClr val="002337"/>
                </a:solidFill>
                <a:latin typeface="Calibri"/>
                <a:ea typeface="Calibri"/>
                <a:cs typeface="Calibri"/>
                <a:sym typeface="Calibri"/>
              </a:defRPr>
            </a:lvl4pPr>
            <a:lvl5pPr marL="0" marR="0" lvl="4" indent="0" algn="ctr" rtl="0">
              <a:lnSpc>
                <a:spcPct val="100000"/>
              </a:lnSpc>
              <a:spcBef>
                <a:spcPts val="0"/>
              </a:spcBef>
              <a:spcAft>
                <a:spcPts val="0"/>
              </a:spcAft>
              <a:buClr>
                <a:srgbClr val="000000"/>
              </a:buClr>
              <a:buFont typeface="Arial"/>
              <a:buNone/>
              <a:defRPr sz="1500" b="0" i="0" u="none" strike="noStrike" cap="none">
                <a:solidFill>
                  <a:srgbClr val="002337"/>
                </a:solidFill>
                <a:latin typeface="Calibri"/>
                <a:ea typeface="Calibri"/>
                <a:cs typeface="Calibri"/>
                <a:sym typeface="Calibri"/>
              </a:defRPr>
            </a:lvl5pPr>
            <a:lvl6pPr marL="0" marR="0" lvl="5" indent="0" algn="ctr" rtl="0">
              <a:lnSpc>
                <a:spcPct val="100000"/>
              </a:lnSpc>
              <a:spcBef>
                <a:spcPts val="0"/>
              </a:spcBef>
              <a:spcAft>
                <a:spcPts val="0"/>
              </a:spcAft>
              <a:buClr>
                <a:srgbClr val="000000"/>
              </a:buClr>
              <a:buFont typeface="Arial"/>
              <a:buNone/>
              <a:defRPr sz="1500" b="0" i="0" u="none" strike="noStrike" cap="none">
                <a:solidFill>
                  <a:srgbClr val="002337"/>
                </a:solidFill>
                <a:latin typeface="Calibri"/>
                <a:ea typeface="Calibri"/>
                <a:cs typeface="Calibri"/>
                <a:sym typeface="Calibri"/>
              </a:defRPr>
            </a:lvl6pPr>
            <a:lvl7pPr marL="0" marR="0" lvl="6" indent="0" algn="ctr" rtl="0">
              <a:lnSpc>
                <a:spcPct val="100000"/>
              </a:lnSpc>
              <a:spcBef>
                <a:spcPts val="0"/>
              </a:spcBef>
              <a:spcAft>
                <a:spcPts val="0"/>
              </a:spcAft>
              <a:buClr>
                <a:srgbClr val="000000"/>
              </a:buClr>
              <a:buFont typeface="Arial"/>
              <a:buNone/>
              <a:defRPr sz="1500" b="0" i="0" u="none" strike="noStrike" cap="none">
                <a:solidFill>
                  <a:srgbClr val="002337"/>
                </a:solidFill>
                <a:latin typeface="Calibri"/>
                <a:ea typeface="Calibri"/>
                <a:cs typeface="Calibri"/>
                <a:sym typeface="Calibri"/>
              </a:defRPr>
            </a:lvl7pPr>
            <a:lvl8pPr marL="0" marR="0" lvl="7" indent="0" algn="ctr" rtl="0">
              <a:lnSpc>
                <a:spcPct val="100000"/>
              </a:lnSpc>
              <a:spcBef>
                <a:spcPts val="0"/>
              </a:spcBef>
              <a:spcAft>
                <a:spcPts val="0"/>
              </a:spcAft>
              <a:buClr>
                <a:srgbClr val="000000"/>
              </a:buClr>
              <a:buFont typeface="Arial"/>
              <a:buNone/>
              <a:defRPr sz="1500" b="0" i="0" u="none" strike="noStrike" cap="none">
                <a:solidFill>
                  <a:srgbClr val="002337"/>
                </a:solidFill>
                <a:latin typeface="Calibri"/>
                <a:ea typeface="Calibri"/>
                <a:cs typeface="Calibri"/>
                <a:sym typeface="Calibri"/>
              </a:defRPr>
            </a:lvl8pPr>
            <a:lvl9pPr marL="0" marR="0" lvl="8" indent="0" algn="ctr" rtl="0">
              <a:lnSpc>
                <a:spcPct val="100000"/>
              </a:lnSpc>
              <a:spcBef>
                <a:spcPts val="0"/>
              </a:spcBef>
              <a:spcAft>
                <a:spcPts val="0"/>
              </a:spcAft>
              <a:buClr>
                <a:srgbClr val="000000"/>
              </a:buClr>
              <a:buFont typeface="Arial"/>
              <a:buNone/>
              <a:defRPr sz="1500" b="0" i="0" u="none" strike="noStrike" cap="none">
                <a:solidFill>
                  <a:srgbClr val="002337"/>
                </a:solidFill>
                <a:latin typeface="Calibri"/>
                <a:ea typeface="Calibri"/>
                <a:cs typeface="Calibri"/>
                <a:sym typeface="Calibri"/>
              </a:defRPr>
            </a:lvl9pPr>
          </a:lstStyle>
          <a:p>
            <a:fld id="{00000000-1234-1234-1234-123412341234}" type="slidenum">
              <a:rPr lang="en-GB" b="0" i="0" smtClean="0">
                <a:latin typeface="Arial" panose="020B0604020202020204" pitchFamily="34" charset="0"/>
                <a:cs typeface="Arial" panose="020B0604020202020204" pitchFamily="34" charset="0"/>
              </a:rPr>
              <a:pPr/>
              <a:t>‹#›</a:t>
            </a:fld>
            <a:endParaRPr lang="en-GB" b="0" i="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62020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Content" type="obj" preserve="1">
  <p:cSld name="1_Title and Content">
    <p:bg>
      <p:bgRef idx="1001">
        <a:schemeClr val="bg2"/>
      </p:bgRef>
    </p:bg>
    <p:spTree>
      <p:nvGrpSpPr>
        <p:cNvPr id="1" name="Shape 48"/>
        <p:cNvGrpSpPr/>
        <p:nvPr/>
      </p:nvGrpSpPr>
      <p:grpSpPr>
        <a:xfrm>
          <a:off x="0" y="0"/>
          <a:ext cx="0" cy="0"/>
          <a:chOff x="0" y="0"/>
          <a:chExt cx="0" cy="0"/>
        </a:xfrm>
      </p:grpSpPr>
      <p:sp>
        <p:nvSpPr>
          <p:cNvPr id="49" name="Google Shape;49;p4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b="0" i="0">
                <a:solidFill>
                  <a:schemeClr val="tx1"/>
                </a:solidFill>
                <a:latin typeface="Arial" panose="020B0604020202020204" pitchFamily="34" charset="0"/>
                <a:cs typeface="Arial" panose="020B0604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50" name="Google Shape;50;p4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b="0" i="0">
                <a:solidFill>
                  <a:schemeClr val="tx1"/>
                </a:solidFill>
                <a:latin typeface="Arial" panose="020B0604020202020204" pitchFamily="34" charset="0"/>
                <a:cs typeface="Arial" panose="020B0604020202020204"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pic>
        <p:nvPicPr>
          <p:cNvPr id="7" name="Google Shape;32;p42">
            <a:extLst>
              <a:ext uri="{FF2B5EF4-FFF2-40B4-BE49-F238E27FC236}">
                <a16:creationId xmlns:a16="http://schemas.microsoft.com/office/drawing/2014/main" id="{106976D1-775C-F640-B19B-9AED04F7DBA7}"/>
              </a:ext>
            </a:extLst>
          </p:cNvPr>
          <p:cNvPicPr preferRelativeResize="0"/>
          <p:nvPr userDrawn="1"/>
        </p:nvPicPr>
        <p:blipFill rotWithShape="1">
          <a:blip r:embed="rId2" cstate="screen">
            <a:alphaModFix/>
            <a:extLst>
              <a:ext uri="{28A0092B-C50C-407E-A947-70E740481C1C}">
                <a14:useLocalDpi xmlns:a14="http://schemas.microsoft.com/office/drawing/2010/main"/>
              </a:ext>
            </a:extLst>
          </a:blip>
          <a:srcRect/>
          <a:stretch/>
        </p:blipFill>
        <p:spPr>
          <a:xfrm>
            <a:off x="11600502" y="6290097"/>
            <a:ext cx="330024" cy="326166"/>
          </a:xfrm>
          <a:prstGeom prst="rect">
            <a:avLst/>
          </a:prstGeom>
          <a:noFill/>
          <a:ln>
            <a:noFill/>
          </a:ln>
        </p:spPr>
      </p:pic>
      <p:sp>
        <p:nvSpPr>
          <p:cNvPr id="8" name="Google Shape;33;p42">
            <a:extLst>
              <a:ext uri="{FF2B5EF4-FFF2-40B4-BE49-F238E27FC236}">
                <a16:creationId xmlns:a16="http://schemas.microsoft.com/office/drawing/2014/main" id="{D8622373-C172-E249-A753-0E6DD6517489}"/>
              </a:ext>
            </a:extLst>
          </p:cNvPr>
          <p:cNvSpPr txBox="1">
            <a:spLocks/>
          </p:cNvSpPr>
          <p:nvPr userDrawn="1"/>
        </p:nvSpPr>
        <p:spPr>
          <a:xfrm>
            <a:off x="11506751" y="6210209"/>
            <a:ext cx="517525"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Font typeface="Arial"/>
              <a:buNone/>
              <a:defRPr sz="1500" b="0" i="0" u="none" strike="noStrike" cap="none">
                <a:solidFill>
                  <a:srgbClr val="002337"/>
                </a:solidFill>
                <a:latin typeface="Calibri"/>
                <a:ea typeface="Calibri"/>
                <a:cs typeface="Calibri"/>
                <a:sym typeface="Calibri"/>
              </a:defRPr>
            </a:lvl1pPr>
            <a:lvl2pPr marL="0" marR="0" lvl="1" indent="0" algn="ctr" rtl="0">
              <a:lnSpc>
                <a:spcPct val="100000"/>
              </a:lnSpc>
              <a:spcBef>
                <a:spcPts val="0"/>
              </a:spcBef>
              <a:spcAft>
                <a:spcPts val="0"/>
              </a:spcAft>
              <a:buClr>
                <a:srgbClr val="000000"/>
              </a:buClr>
              <a:buFont typeface="Arial"/>
              <a:buNone/>
              <a:defRPr sz="1500" b="0" i="0" u="none" strike="noStrike" cap="none">
                <a:solidFill>
                  <a:srgbClr val="002337"/>
                </a:solidFill>
                <a:latin typeface="Calibri"/>
                <a:ea typeface="Calibri"/>
                <a:cs typeface="Calibri"/>
                <a:sym typeface="Calibri"/>
              </a:defRPr>
            </a:lvl2pPr>
            <a:lvl3pPr marL="0" marR="0" lvl="2" indent="0" algn="ctr" rtl="0">
              <a:lnSpc>
                <a:spcPct val="100000"/>
              </a:lnSpc>
              <a:spcBef>
                <a:spcPts val="0"/>
              </a:spcBef>
              <a:spcAft>
                <a:spcPts val="0"/>
              </a:spcAft>
              <a:buClr>
                <a:srgbClr val="000000"/>
              </a:buClr>
              <a:buFont typeface="Arial"/>
              <a:buNone/>
              <a:defRPr sz="1500" b="0" i="0" u="none" strike="noStrike" cap="none">
                <a:solidFill>
                  <a:srgbClr val="002337"/>
                </a:solidFill>
                <a:latin typeface="Calibri"/>
                <a:ea typeface="Calibri"/>
                <a:cs typeface="Calibri"/>
                <a:sym typeface="Calibri"/>
              </a:defRPr>
            </a:lvl3pPr>
            <a:lvl4pPr marL="0" marR="0" lvl="3" indent="0" algn="ctr" rtl="0">
              <a:lnSpc>
                <a:spcPct val="100000"/>
              </a:lnSpc>
              <a:spcBef>
                <a:spcPts val="0"/>
              </a:spcBef>
              <a:spcAft>
                <a:spcPts val="0"/>
              </a:spcAft>
              <a:buClr>
                <a:srgbClr val="000000"/>
              </a:buClr>
              <a:buFont typeface="Arial"/>
              <a:buNone/>
              <a:defRPr sz="1500" b="0" i="0" u="none" strike="noStrike" cap="none">
                <a:solidFill>
                  <a:srgbClr val="002337"/>
                </a:solidFill>
                <a:latin typeface="Calibri"/>
                <a:ea typeface="Calibri"/>
                <a:cs typeface="Calibri"/>
                <a:sym typeface="Calibri"/>
              </a:defRPr>
            </a:lvl4pPr>
            <a:lvl5pPr marL="0" marR="0" lvl="4" indent="0" algn="ctr" rtl="0">
              <a:lnSpc>
                <a:spcPct val="100000"/>
              </a:lnSpc>
              <a:spcBef>
                <a:spcPts val="0"/>
              </a:spcBef>
              <a:spcAft>
                <a:spcPts val="0"/>
              </a:spcAft>
              <a:buClr>
                <a:srgbClr val="000000"/>
              </a:buClr>
              <a:buFont typeface="Arial"/>
              <a:buNone/>
              <a:defRPr sz="1500" b="0" i="0" u="none" strike="noStrike" cap="none">
                <a:solidFill>
                  <a:srgbClr val="002337"/>
                </a:solidFill>
                <a:latin typeface="Calibri"/>
                <a:ea typeface="Calibri"/>
                <a:cs typeface="Calibri"/>
                <a:sym typeface="Calibri"/>
              </a:defRPr>
            </a:lvl5pPr>
            <a:lvl6pPr marL="0" marR="0" lvl="5" indent="0" algn="ctr" rtl="0">
              <a:lnSpc>
                <a:spcPct val="100000"/>
              </a:lnSpc>
              <a:spcBef>
                <a:spcPts val="0"/>
              </a:spcBef>
              <a:spcAft>
                <a:spcPts val="0"/>
              </a:spcAft>
              <a:buClr>
                <a:srgbClr val="000000"/>
              </a:buClr>
              <a:buFont typeface="Arial"/>
              <a:buNone/>
              <a:defRPr sz="1500" b="0" i="0" u="none" strike="noStrike" cap="none">
                <a:solidFill>
                  <a:srgbClr val="002337"/>
                </a:solidFill>
                <a:latin typeface="Calibri"/>
                <a:ea typeface="Calibri"/>
                <a:cs typeface="Calibri"/>
                <a:sym typeface="Calibri"/>
              </a:defRPr>
            </a:lvl6pPr>
            <a:lvl7pPr marL="0" marR="0" lvl="6" indent="0" algn="ctr" rtl="0">
              <a:lnSpc>
                <a:spcPct val="100000"/>
              </a:lnSpc>
              <a:spcBef>
                <a:spcPts val="0"/>
              </a:spcBef>
              <a:spcAft>
                <a:spcPts val="0"/>
              </a:spcAft>
              <a:buClr>
                <a:srgbClr val="000000"/>
              </a:buClr>
              <a:buFont typeface="Arial"/>
              <a:buNone/>
              <a:defRPr sz="1500" b="0" i="0" u="none" strike="noStrike" cap="none">
                <a:solidFill>
                  <a:srgbClr val="002337"/>
                </a:solidFill>
                <a:latin typeface="Calibri"/>
                <a:ea typeface="Calibri"/>
                <a:cs typeface="Calibri"/>
                <a:sym typeface="Calibri"/>
              </a:defRPr>
            </a:lvl7pPr>
            <a:lvl8pPr marL="0" marR="0" lvl="7" indent="0" algn="ctr" rtl="0">
              <a:lnSpc>
                <a:spcPct val="100000"/>
              </a:lnSpc>
              <a:spcBef>
                <a:spcPts val="0"/>
              </a:spcBef>
              <a:spcAft>
                <a:spcPts val="0"/>
              </a:spcAft>
              <a:buClr>
                <a:srgbClr val="000000"/>
              </a:buClr>
              <a:buFont typeface="Arial"/>
              <a:buNone/>
              <a:defRPr sz="1500" b="0" i="0" u="none" strike="noStrike" cap="none">
                <a:solidFill>
                  <a:srgbClr val="002337"/>
                </a:solidFill>
                <a:latin typeface="Calibri"/>
                <a:ea typeface="Calibri"/>
                <a:cs typeface="Calibri"/>
                <a:sym typeface="Calibri"/>
              </a:defRPr>
            </a:lvl8pPr>
            <a:lvl9pPr marL="0" marR="0" lvl="8" indent="0" algn="ctr" rtl="0">
              <a:lnSpc>
                <a:spcPct val="100000"/>
              </a:lnSpc>
              <a:spcBef>
                <a:spcPts val="0"/>
              </a:spcBef>
              <a:spcAft>
                <a:spcPts val="0"/>
              </a:spcAft>
              <a:buClr>
                <a:srgbClr val="000000"/>
              </a:buClr>
              <a:buFont typeface="Arial"/>
              <a:buNone/>
              <a:defRPr sz="1500" b="0" i="0" u="none" strike="noStrike" cap="none">
                <a:solidFill>
                  <a:srgbClr val="002337"/>
                </a:solidFill>
                <a:latin typeface="Calibri"/>
                <a:ea typeface="Calibri"/>
                <a:cs typeface="Calibri"/>
                <a:sym typeface="Calibri"/>
              </a:defRPr>
            </a:lvl9pPr>
          </a:lstStyle>
          <a:p>
            <a:fld id="{00000000-1234-1234-1234-123412341234}" type="slidenum">
              <a:rPr lang="en-GB" b="0" i="0" smtClean="0">
                <a:solidFill>
                  <a:schemeClr val="tx1"/>
                </a:solidFill>
                <a:latin typeface="Arial" panose="020B0604020202020204" pitchFamily="34" charset="0"/>
                <a:cs typeface="Arial" panose="020B0604020202020204" pitchFamily="34" charset="0"/>
              </a:rPr>
              <a:pPr/>
              <a:t>‹#›</a:t>
            </a:fld>
            <a:endParaRPr lang="en-GB" b="0" i="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67030485"/>
      </p:ext>
    </p:extLst>
  </p:cSld>
  <p:clrMapOvr>
    <a:overrideClrMapping bg1="dk1" tx1="lt1" bg2="dk2" tx2="lt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HAPTER_green">
  <p:cSld name="CHAPTER_green">
    <p:bg>
      <p:bgPr>
        <a:solidFill>
          <a:srgbClr val="00A984"/>
        </a:solidFill>
        <a:effectLst/>
      </p:bgPr>
    </p:bg>
    <p:spTree>
      <p:nvGrpSpPr>
        <p:cNvPr id="1" name="Shape 54"/>
        <p:cNvGrpSpPr/>
        <p:nvPr/>
      </p:nvGrpSpPr>
      <p:grpSpPr>
        <a:xfrm>
          <a:off x="0" y="0"/>
          <a:ext cx="0" cy="0"/>
          <a:chOff x="0" y="0"/>
          <a:chExt cx="0" cy="0"/>
        </a:xfrm>
      </p:grpSpPr>
      <p:sp>
        <p:nvSpPr>
          <p:cNvPr id="55" name="Google Shape;55;p49"/>
          <p:cNvSpPr txBox="1"/>
          <p:nvPr/>
        </p:nvSpPr>
        <p:spPr>
          <a:xfrm>
            <a:off x="-95251" y="7004172"/>
            <a:ext cx="12525375" cy="100027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1800"/>
              <a:buFont typeface="Calibri"/>
              <a:buNone/>
            </a:pPr>
            <a:r>
              <a:rPr lang="en-GB" sz="1800" b="0" i="0" u="none" strike="noStrike" dirty="0">
                <a:solidFill>
                  <a:srgbClr val="FF0000"/>
                </a:solidFill>
                <a:latin typeface="Arial" panose="020B0604020202020204" pitchFamily="34" charset="0"/>
                <a:ea typeface="Calibri"/>
                <a:cs typeface="Arial" panose="020B0604020202020204" pitchFamily="34" charset="0"/>
                <a:sym typeface="Calibri"/>
              </a:rPr>
              <a:t>Copy the element           on the photo from the Slide Master:</a:t>
            </a:r>
            <a:endParaRPr dirty="0"/>
          </a:p>
          <a:p>
            <a:pPr marL="0" marR="0" lvl="0" indent="0" algn="l" rtl="0">
              <a:spcBef>
                <a:spcPts val="600"/>
              </a:spcBef>
              <a:spcAft>
                <a:spcPts val="0"/>
              </a:spcAft>
              <a:buNone/>
            </a:pPr>
            <a:r>
              <a:rPr lang="en-GB" sz="1800" b="0" i="0" u="none" strike="noStrike" dirty="0">
                <a:solidFill>
                  <a:srgbClr val="FF0000"/>
                </a:solidFill>
                <a:latin typeface="Arial" panose="020B0604020202020204" pitchFamily="34" charset="0"/>
                <a:ea typeface="Calibri"/>
                <a:cs typeface="Arial" panose="020B0604020202020204" pitchFamily="34" charset="0"/>
                <a:sym typeface="Calibri"/>
              </a:rPr>
              <a:t>Insert the photo to the slide &gt; go to View panel &gt; select Slide Master &gt; Copy the element &gt; Close the Slide Master: select the Normal &gt; Paste the element on your photo.</a:t>
            </a:r>
            <a:endParaRPr dirty="0"/>
          </a:p>
        </p:txBody>
      </p:sp>
      <p:sp>
        <p:nvSpPr>
          <p:cNvPr id="56" name="Google Shape;56;p49"/>
          <p:cNvSpPr>
            <a:spLocks noGrp="1"/>
          </p:cNvSpPr>
          <p:nvPr>
            <p:ph type="pic" idx="2"/>
          </p:nvPr>
        </p:nvSpPr>
        <p:spPr>
          <a:xfrm>
            <a:off x="0" y="0"/>
            <a:ext cx="6924675" cy="685800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pic>
        <p:nvPicPr>
          <p:cNvPr id="57" name="Google Shape;57;p49"/>
          <p:cNvPicPr preferRelativeResize="0"/>
          <p:nvPr/>
        </p:nvPicPr>
        <p:blipFill>
          <a:blip r:embed="rId2">
            <a:extLst>
              <a:ext uri="{96DAC541-7B7A-43D3-8B79-37D633B846F1}">
                <asvg:svgBlip xmlns:asvg="http://schemas.microsoft.com/office/drawing/2016/SVG/main" r:embed="rId3"/>
              </a:ext>
            </a:extLst>
          </a:blip>
          <a:srcRect/>
          <a:stretch/>
        </p:blipFill>
        <p:spPr>
          <a:xfrm>
            <a:off x="10010274" y="681409"/>
            <a:ext cx="1505454" cy="900522"/>
          </a:xfrm>
          <a:prstGeom prst="rect">
            <a:avLst/>
          </a:prstGeom>
          <a:noFill/>
          <a:ln>
            <a:noFill/>
          </a:ln>
        </p:spPr>
      </p:pic>
      <p:sp>
        <p:nvSpPr>
          <p:cNvPr id="58" name="Google Shape;58;p49"/>
          <p:cNvSpPr txBox="1">
            <a:spLocks noGrp="1"/>
          </p:cNvSpPr>
          <p:nvPr>
            <p:ph type="body" idx="1"/>
          </p:nvPr>
        </p:nvSpPr>
        <p:spPr>
          <a:xfrm>
            <a:off x="7391400" y="3667125"/>
            <a:ext cx="3852863" cy="2714625"/>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0"/>
              </a:spcBef>
              <a:spcAft>
                <a:spcPts val="0"/>
              </a:spcAft>
              <a:buClr>
                <a:srgbClr val="002337"/>
              </a:buClr>
              <a:buSzPts val="3000"/>
              <a:buNone/>
              <a:defRPr sz="3000">
                <a:solidFill>
                  <a:srgbClr val="002337"/>
                </a:solidFill>
                <a:latin typeface="Arial" panose="020B0604020202020204" pitchFamily="34" charset="0"/>
                <a:ea typeface="Arial" panose="020B0604020202020204" pitchFamily="34" charset="0"/>
                <a:cs typeface="Arial" panose="020B0604020202020204" pitchFamily="34" charset="0"/>
                <a:sym typeface="Calibri"/>
              </a:defRPr>
            </a:lvl1pPr>
            <a:lvl2pPr marL="914400" lvl="1" indent="-228600" algn="l">
              <a:lnSpc>
                <a:spcPct val="100000"/>
              </a:lnSpc>
              <a:spcBef>
                <a:spcPts val="500"/>
              </a:spcBef>
              <a:spcAft>
                <a:spcPts val="0"/>
              </a:spcAft>
              <a:buClr>
                <a:srgbClr val="002337"/>
              </a:buClr>
              <a:buSzPts val="3000"/>
              <a:buNone/>
              <a:defRPr sz="3000">
                <a:solidFill>
                  <a:srgbClr val="002337"/>
                </a:solidFill>
                <a:latin typeface="Calibri"/>
                <a:ea typeface="Calibri"/>
                <a:cs typeface="Calibri"/>
                <a:sym typeface="Calibri"/>
              </a:defRPr>
            </a:lvl2pPr>
            <a:lvl3pPr marL="1371600" lvl="2" indent="-228600" algn="l">
              <a:lnSpc>
                <a:spcPct val="100000"/>
              </a:lnSpc>
              <a:spcBef>
                <a:spcPts val="500"/>
              </a:spcBef>
              <a:spcAft>
                <a:spcPts val="0"/>
              </a:spcAft>
              <a:buClr>
                <a:srgbClr val="002337"/>
              </a:buClr>
              <a:buSzPts val="3000"/>
              <a:buNone/>
              <a:defRPr sz="3000">
                <a:solidFill>
                  <a:srgbClr val="002337"/>
                </a:solidFill>
                <a:latin typeface="Calibri"/>
                <a:ea typeface="Calibri"/>
                <a:cs typeface="Calibri"/>
                <a:sym typeface="Calibri"/>
              </a:defRPr>
            </a:lvl3pPr>
            <a:lvl4pPr marL="1828800" lvl="3" indent="-228600" algn="l">
              <a:lnSpc>
                <a:spcPct val="100000"/>
              </a:lnSpc>
              <a:spcBef>
                <a:spcPts val="500"/>
              </a:spcBef>
              <a:spcAft>
                <a:spcPts val="0"/>
              </a:spcAft>
              <a:buClr>
                <a:srgbClr val="002337"/>
              </a:buClr>
              <a:buSzPts val="3000"/>
              <a:buNone/>
              <a:defRPr sz="3000">
                <a:solidFill>
                  <a:srgbClr val="002337"/>
                </a:solidFill>
                <a:latin typeface="Calibri"/>
                <a:ea typeface="Calibri"/>
                <a:cs typeface="Calibri"/>
                <a:sym typeface="Calibri"/>
              </a:defRPr>
            </a:lvl4pPr>
            <a:lvl5pPr marL="2286000" lvl="4" indent="-228600" algn="l">
              <a:lnSpc>
                <a:spcPct val="100000"/>
              </a:lnSpc>
              <a:spcBef>
                <a:spcPts val="500"/>
              </a:spcBef>
              <a:spcAft>
                <a:spcPts val="0"/>
              </a:spcAft>
              <a:buClr>
                <a:srgbClr val="002337"/>
              </a:buClr>
              <a:buSzPts val="3000"/>
              <a:buNone/>
              <a:defRPr sz="3000">
                <a:solidFill>
                  <a:srgbClr val="002337"/>
                </a:solidFill>
                <a:latin typeface="Calibri"/>
                <a:ea typeface="Calibri"/>
                <a:cs typeface="Calibri"/>
                <a:sym typeface="Calibri"/>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pic>
        <p:nvPicPr>
          <p:cNvPr id="59" name="Google Shape;59;p49" descr="A close up of a logo&#10;&#10;Description automatically generated"/>
          <p:cNvPicPr preferRelativeResize="0"/>
          <p:nvPr/>
        </p:nvPicPr>
        <p:blipFill rotWithShape="1">
          <a:blip r:embed="rId4">
            <a:alphaModFix/>
          </a:blip>
          <a:srcRect/>
          <a:stretch/>
        </p:blipFill>
        <p:spPr>
          <a:xfrm>
            <a:off x="1185" y="0"/>
            <a:ext cx="6934098" cy="6858000"/>
          </a:xfrm>
          <a:prstGeom prst="rect">
            <a:avLst/>
          </a:prstGeom>
          <a:noFill/>
          <a:ln>
            <a:noFill/>
          </a:ln>
        </p:spPr>
      </p:pic>
      <p:pic>
        <p:nvPicPr>
          <p:cNvPr id="60" name="Google Shape;60;p49"/>
          <p:cNvPicPr preferRelativeResize="0"/>
          <p:nvPr/>
        </p:nvPicPr>
        <p:blipFill rotWithShape="1">
          <a:blip r:embed="rId5">
            <a:alphaModFix/>
          </a:blip>
          <a:srcRect/>
          <a:stretch/>
        </p:blipFill>
        <p:spPr>
          <a:xfrm>
            <a:off x="1728019" y="7028922"/>
            <a:ext cx="352425" cy="352425"/>
          </a:xfrm>
          <a:prstGeom prst="rect">
            <a:avLst/>
          </a:prstGeom>
          <a:noFill/>
          <a:ln>
            <a:noFill/>
          </a:ln>
        </p:spPr>
      </p:pic>
      <p:sp>
        <p:nvSpPr>
          <p:cNvPr id="8" name="Google Shape;23;p41">
            <a:extLst>
              <a:ext uri="{FF2B5EF4-FFF2-40B4-BE49-F238E27FC236}">
                <a16:creationId xmlns:a16="http://schemas.microsoft.com/office/drawing/2014/main" id="{8D782671-7E09-FB4C-B0F4-896A297BF257}"/>
              </a:ext>
            </a:extLst>
          </p:cNvPr>
          <p:cNvSpPr txBox="1"/>
          <p:nvPr userDrawn="1"/>
        </p:nvSpPr>
        <p:spPr>
          <a:xfrm>
            <a:off x="936001" y="936001"/>
            <a:ext cx="2510853" cy="877163"/>
          </a:xfrm>
          <a:prstGeom prst="rect">
            <a:avLst/>
          </a:prstGeom>
          <a:noFill/>
          <a:ln>
            <a:noFill/>
          </a:ln>
        </p:spPr>
        <p:txBody>
          <a:bodyPr spcFirstLastPara="1" wrap="square" lIns="91425" tIns="45700" rIns="91425" bIns="45700" anchor="b" anchorCtr="0">
            <a:spAutoFit/>
          </a:bodyPr>
          <a:lstStyle/>
          <a:p>
            <a:pPr marL="0" marR="0" lvl="0" indent="0" algn="l" rtl="0">
              <a:spcBef>
                <a:spcPts val="0"/>
              </a:spcBef>
              <a:spcAft>
                <a:spcPts val="0"/>
              </a:spcAft>
              <a:buNone/>
            </a:pPr>
            <a:r>
              <a:rPr lang="en-GB" sz="1700" dirty="0">
                <a:solidFill>
                  <a:schemeClr val="lt1"/>
                </a:solidFill>
                <a:latin typeface="Arial"/>
                <a:ea typeface="Arial"/>
                <a:cs typeface="Arial"/>
                <a:sym typeface="Arial"/>
              </a:rPr>
              <a:t>CHALLENGING</a:t>
            </a:r>
            <a:endParaRPr dirty="0"/>
          </a:p>
          <a:p>
            <a:pPr marL="0" marR="0" lvl="0" indent="0" algn="l" rtl="0">
              <a:spcBef>
                <a:spcPts val="0"/>
              </a:spcBef>
              <a:spcAft>
                <a:spcPts val="0"/>
              </a:spcAft>
              <a:buNone/>
            </a:pPr>
            <a:r>
              <a:rPr lang="en-GB" sz="1700" dirty="0">
                <a:solidFill>
                  <a:schemeClr val="lt1"/>
                </a:solidFill>
                <a:latin typeface="Arial"/>
                <a:ea typeface="Arial"/>
                <a:cs typeface="Arial"/>
                <a:sym typeface="Arial"/>
              </a:rPr>
              <a:t>CONVENTIONAL</a:t>
            </a:r>
            <a:br>
              <a:rPr lang="en-GB" sz="1700" dirty="0">
                <a:solidFill>
                  <a:schemeClr val="lt1"/>
                </a:solidFill>
                <a:latin typeface="Arial"/>
                <a:ea typeface="Arial"/>
                <a:cs typeface="Arial"/>
                <a:sym typeface="Arial"/>
              </a:rPr>
            </a:br>
            <a:r>
              <a:rPr lang="en-GB" sz="1700" dirty="0">
                <a:solidFill>
                  <a:schemeClr val="lt1"/>
                </a:solidFill>
                <a:latin typeface="Arial"/>
                <a:ea typeface="Arial"/>
                <a:cs typeface="Arial"/>
                <a:sym typeface="Arial"/>
              </a:rPr>
              <a:t>THINKING</a:t>
            </a:r>
            <a:endParaRPr sz="1700"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3110951205"/>
      </p:ext>
    </p:extLst>
  </p:cSld>
  <p:clrMapOvr>
    <a:masterClrMapping/>
  </p:clrMapOvr>
  <p:extLst>
    <p:ext uri="{DCECCB84-F9BA-43D5-87BE-67443E8EF086}">
      <p15:sldGuideLst xmlns:p15="http://schemas.microsoft.com/office/powerpoint/2012/main">
        <p15:guide id="1" orient="horz" pos="4020">
          <p15:clr>
            <a:srgbClr val="FBAE40"/>
          </p15:clr>
        </p15:guide>
        <p15:guide id="2" orient="horz" pos="595">
          <p15:clr>
            <a:srgbClr val="FBAE40"/>
          </p15:clr>
        </p15:guide>
        <p15:guide id="3" pos="7083">
          <p15:clr>
            <a:srgbClr val="FBAE40"/>
          </p15:clr>
        </p15:guide>
        <p15:guide id="4" pos="4362">
          <p15:clr>
            <a:srgbClr val="FBAE40"/>
          </p15:clr>
        </p15:guide>
        <p15:guide id="5" pos="4656">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CHAPTER_green" preserve="1">
  <p:cSld name="1_CHAPTER_green">
    <p:bg>
      <p:bgPr>
        <a:solidFill>
          <a:srgbClr val="00A984"/>
        </a:solidFill>
        <a:effectLst/>
      </p:bgPr>
    </p:bg>
    <p:spTree>
      <p:nvGrpSpPr>
        <p:cNvPr id="1" name="Shape 54"/>
        <p:cNvGrpSpPr/>
        <p:nvPr/>
      </p:nvGrpSpPr>
      <p:grpSpPr>
        <a:xfrm>
          <a:off x="0" y="0"/>
          <a:ext cx="0" cy="0"/>
          <a:chOff x="0" y="0"/>
          <a:chExt cx="0" cy="0"/>
        </a:xfrm>
      </p:grpSpPr>
      <p:sp>
        <p:nvSpPr>
          <p:cNvPr id="55" name="Google Shape;55;p49"/>
          <p:cNvSpPr txBox="1"/>
          <p:nvPr/>
        </p:nvSpPr>
        <p:spPr>
          <a:xfrm>
            <a:off x="-95251" y="7004172"/>
            <a:ext cx="12525375" cy="100027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1800"/>
              <a:buFont typeface="Calibri"/>
              <a:buNone/>
            </a:pPr>
            <a:r>
              <a:rPr lang="en-GB" sz="1800" b="0" i="0" u="none" strike="noStrike" dirty="0">
                <a:solidFill>
                  <a:srgbClr val="FF0000"/>
                </a:solidFill>
                <a:latin typeface="Arial" panose="020B0604020202020204" pitchFamily="34" charset="0"/>
                <a:ea typeface="Calibri"/>
                <a:cs typeface="Arial" panose="020B0604020202020204" pitchFamily="34" charset="0"/>
                <a:sym typeface="Calibri"/>
              </a:rPr>
              <a:t>Copy the element           on the photo from the Slide Master:</a:t>
            </a:r>
            <a:endParaRPr dirty="0"/>
          </a:p>
          <a:p>
            <a:pPr marL="0" marR="0" lvl="0" indent="0" algn="l" rtl="0">
              <a:spcBef>
                <a:spcPts val="600"/>
              </a:spcBef>
              <a:spcAft>
                <a:spcPts val="0"/>
              </a:spcAft>
              <a:buNone/>
            </a:pPr>
            <a:r>
              <a:rPr lang="en-GB" sz="1800" b="0" i="0" u="none" strike="noStrike" dirty="0">
                <a:solidFill>
                  <a:srgbClr val="FF0000"/>
                </a:solidFill>
                <a:latin typeface="Arial" panose="020B0604020202020204" pitchFamily="34" charset="0"/>
                <a:ea typeface="Calibri"/>
                <a:cs typeface="Arial" panose="020B0604020202020204" pitchFamily="34" charset="0"/>
                <a:sym typeface="Calibri"/>
              </a:rPr>
              <a:t>Insert the photo to the slide &gt; go to View panel &gt; select Slide Master &gt; Copy the element &gt; Close the Slide Master: select the Normal &gt; Paste the element on your photo.</a:t>
            </a:r>
            <a:endParaRPr dirty="0"/>
          </a:p>
        </p:txBody>
      </p:sp>
      <p:sp>
        <p:nvSpPr>
          <p:cNvPr id="56" name="Google Shape;56;p49"/>
          <p:cNvSpPr>
            <a:spLocks noGrp="1"/>
          </p:cNvSpPr>
          <p:nvPr>
            <p:ph type="pic" idx="2"/>
          </p:nvPr>
        </p:nvSpPr>
        <p:spPr>
          <a:xfrm>
            <a:off x="0" y="0"/>
            <a:ext cx="6924675" cy="685800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58" name="Google Shape;58;p49"/>
          <p:cNvSpPr txBox="1">
            <a:spLocks noGrp="1"/>
          </p:cNvSpPr>
          <p:nvPr>
            <p:ph type="body" idx="1"/>
          </p:nvPr>
        </p:nvSpPr>
        <p:spPr>
          <a:xfrm>
            <a:off x="7391400" y="3667125"/>
            <a:ext cx="3852863" cy="2714625"/>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0"/>
              </a:spcBef>
              <a:spcAft>
                <a:spcPts val="0"/>
              </a:spcAft>
              <a:buClr>
                <a:srgbClr val="002337"/>
              </a:buClr>
              <a:buSzPts val="3000"/>
              <a:buNone/>
              <a:defRPr sz="3000">
                <a:solidFill>
                  <a:srgbClr val="002337"/>
                </a:solidFill>
                <a:latin typeface="Arial" panose="020B0604020202020204" pitchFamily="34" charset="0"/>
                <a:ea typeface="Arial" panose="020B0604020202020204" pitchFamily="34" charset="0"/>
                <a:cs typeface="Arial" panose="020B0604020202020204" pitchFamily="34" charset="0"/>
                <a:sym typeface="Calibri"/>
              </a:defRPr>
            </a:lvl1pPr>
            <a:lvl2pPr marL="914400" lvl="1" indent="-228600" algn="l">
              <a:lnSpc>
                <a:spcPct val="100000"/>
              </a:lnSpc>
              <a:spcBef>
                <a:spcPts val="500"/>
              </a:spcBef>
              <a:spcAft>
                <a:spcPts val="0"/>
              </a:spcAft>
              <a:buClr>
                <a:srgbClr val="002337"/>
              </a:buClr>
              <a:buSzPts val="3000"/>
              <a:buNone/>
              <a:defRPr sz="3000">
                <a:solidFill>
                  <a:srgbClr val="002337"/>
                </a:solidFill>
                <a:latin typeface="Calibri"/>
                <a:ea typeface="Calibri"/>
                <a:cs typeface="Calibri"/>
                <a:sym typeface="Calibri"/>
              </a:defRPr>
            </a:lvl2pPr>
            <a:lvl3pPr marL="1371600" lvl="2" indent="-228600" algn="l">
              <a:lnSpc>
                <a:spcPct val="100000"/>
              </a:lnSpc>
              <a:spcBef>
                <a:spcPts val="500"/>
              </a:spcBef>
              <a:spcAft>
                <a:spcPts val="0"/>
              </a:spcAft>
              <a:buClr>
                <a:srgbClr val="002337"/>
              </a:buClr>
              <a:buSzPts val="3000"/>
              <a:buNone/>
              <a:defRPr sz="3000">
                <a:solidFill>
                  <a:srgbClr val="002337"/>
                </a:solidFill>
                <a:latin typeface="Calibri"/>
                <a:ea typeface="Calibri"/>
                <a:cs typeface="Calibri"/>
                <a:sym typeface="Calibri"/>
              </a:defRPr>
            </a:lvl3pPr>
            <a:lvl4pPr marL="1828800" lvl="3" indent="-228600" algn="l">
              <a:lnSpc>
                <a:spcPct val="100000"/>
              </a:lnSpc>
              <a:spcBef>
                <a:spcPts val="500"/>
              </a:spcBef>
              <a:spcAft>
                <a:spcPts val="0"/>
              </a:spcAft>
              <a:buClr>
                <a:srgbClr val="002337"/>
              </a:buClr>
              <a:buSzPts val="3000"/>
              <a:buNone/>
              <a:defRPr sz="3000">
                <a:solidFill>
                  <a:srgbClr val="002337"/>
                </a:solidFill>
                <a:latin typeface="Calibri"/>
                <a:ea typeface="Calibri"/>
                <a:cs typeface="Calibri"/>
                <a:sym typeface="Calibri"/>
              </a:defRPr>
            </a:lvl4pPr>
            <a:lvl5pPr marL="2286000" lvl="4" indent="-228600" algn="l">
              <a:lnSpc>
                <a:spcPct val="100000"/>
              </a:lnSpc>
              <a:spcBef>
                <a:spcPts val="500"/>
              </a:spcBef>
              <a:spcAft>
                <a:spcPts val="0"/>
              </a:spcAft>
              <a:buClr>
                <a:srgbClr val="002337"/>
              </a:buClr>
              <a:buSzPts val="3000"/>
              <a:buNone/>
              <a:defRPr sz="3000">
                <a:solidFill>
                  <a:srgbClr val="002337"/>
                </a:solidFill>
                <a:latin typeface="Calibri"/>
                <a:ea typeface="Calibri"/>
                <a:cs typeface="Calibri"/>
                <a:sym typeface="Calibri"/>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pic>
        <p:nvPicPr>
          <p:cNvPr id="59" name="Google Shape;59;p49" descr="A close up of a logo&#10;&#10;Description automatically generated"/>
          <p:cNvPicPr preferRelativeResize="0"/>
          <p:nvPr/>
        </p:nvPicPr>
        <p:blipFill rotWithShape="1">
          <a:blip r:embed="rId2">
            <a:alphaModFix/>
          </a:blip>
          <a:srcRect/>
          <a:stretch/>
        </p:blipFill>
        <p:spPr>
          <a:xfrm>
            <a:off x="1185" y="0"/>
            <a:ext cx="6934098" cy="6858000"/>
          </a:xfrm>
          <a:prstGeom prst="rect">
            <a:avLst/>
          </a:prstGeom>
          <a:noFill/>
          <a:ln>
            <a:noFill/>
          </a:ln>
        </p:spPr>
      </p:pic>
      <p:pic>
        <p:nvPicPr>
          <p:cNvPr id="60" name="Google Shape;60;p49"/>
          <p:cNvPicPr preferRelativeResize="0"/>
          <p:nvPr/>
        </p:nvPicPr>
        <p:blipFill rotWithShape="1">
          <a:blip r:embed="rId3">
            <a:alphaModFix/>
          </a:blip>
          <a:srcRect/>
          <a:stretch/>
        </p:blipFill>
        <p:spPr>
          <a:xfrm>
            <a:off x="1728019" y="7028922"/>
            <a:ext cx="352425" cy="352425"/>
          </a:xfrm>
          <a:prstGeom prst="rect">
            <a:avLst/>
          </a:prstGeom>
          <a:noFill/>
          <a:ln>
            <a:noFill/>
          </a:ln>
        </p:spPr>
      </p:pic>
      <p:sp>
        <p:nvSpPr>
          <p:cNvPr id="8" name="Google Shape;23;p41">
            <a:extLst>
              <a:ext uri="{FF2B5EF4-FFF2-40B4-BE49-F238E27FC236}">
                <a16:creationId xmlns:a16="http://schemas.microsoft.com/office/drawing/2014/main" id="{8D782671-7E09-FB4C-B0F4-896A297BF257}"/>
              </a:ext>
            </a:extLst>
          </p:cNvPr>
          <p:cNvSpPr txBox="1"/>
          <p:nvPr userDrawn="1"/>
        </p:nvSpPr>
        <p:spPr>
          <a:xfrm>
            <a:off x="936001" y="936001"/>
            <a:ext cx="2510853" cy="877163"/>
          </a:xfrm>
          <a:prstGeom prst="rect">
            <a:avLst/>
          </a:prstGeom>
          <a:noFill/>
          <a:ln>
            <a:noFill/>
          </a:ln>
        </p:spPr>
        <p:txBody>
          <a:bodyPr spcFirstLastPara="1" wrap="square" lIns="91425" tIns="45700" rIns="91425" bIns="45700" anchor="b" anchorCtr="0">
            <a:spAutoFit/>
          </a:bodyPr>
          <a:lstStyle/>
          <a:p>
            <a:pPr marL="0" marR="0" lvl="0" indent="0" algn="l" rtl="0">
              <a:spcBef>
                <a:spcPts val="0"/>
              </a:spcBef>
              <a:spcAft>
                <a:spcPts val="0"/>
              </a:spcAft>
              <a:buNone/>
            </a:pPr>
            <a:r>
              <a:rPr lang="en-GB" sz="1700" dirty="0">
                <a:solidFill>
                  <a:schemeClr val="lt1"/>
                </a:solidFill>
                <a:latin typeface="Arial"/>
                <a:ea typeface="Arial"/>
                <a:cs typeface="Arial"/>
                <a:sym typeface="Arial"/>
              </a:rPr>
              <a:t>CHALLENGING</a:t>
            </a:r>
            <a:endParaRPr dirty="0"/>
          </a:p>
          <a:p>
            <a:pPr marL="0" marR="0" lvl="0" indent="0" algn="l" rtl="0">
              <a:spcBef>
                <a:spcPts val="0"/>
              </a:spcBef>
              <a:spcAft>
                <a:spcPts val="0"/>
              </a:spcAft>
              <a:buNone/>
            </a:pPr>
            <a:r>
              <a:rPr lang="en-GB" sz="1700" dirty="0">
                <a:solidFill>
                  <a:schemeClr val="lt1"/>
                </a:solidFill>
                <a:latin typeface="Arial"/>
                <a:ea typeface="Arial"/>
                <a:cs typeface="Arial"/>
                <a:sym typeface="Arial"/>
              </a:rPr>
              <a:t>CONVENTIONAL</a:t>
            </a:r>
            <a:br>
              <a:rPr lang="en-GB" sz="1700" dirty="0">
                <a:solidFill>
                  <a:schemeClr val="lt1"/>
                </a:solidFill>
                <a:latin typeface="Arial"/>
                <a:ea typeface="Arial"/>
                <a:cs typeface="Arial"/>
                <a:sym typeface="Arial"/>
              </a:rPr>
            </a:br>
            <a:r>
              <a:rPr lang="en-GB" sz="1700" dirty="0">
                <a:solidFill>
                  <a:schemeClr val="lt1"/>
                </a:solidFill>
                <a:latin typeface="Arial"/>
                <a:ea typeface="Arial"/>
                <a:cs typeface="Arial"/>
                <a:sym typeface="Arial"/>
              </a:rPr>
              <a:t>THINKING</a:t>
            </a:r>
            <a:endParaRPr sz="1700" dirty="0">
              <a:solidFill>
                <a:schemeClr val="lt1"/>
              </a:solidFill>
              <a:latin typeface="Arial"/>
              <a:ea typeface="Arial"/>
              <a:cs typeface="Arial"/>
              <a:sym typeface="Arial"/>
            </a:endParaRPr>
          </a:p>
        </p:txBody>
      </p:sp>
      <p:pic>
        <p:nvPicPr>
          <p:cNvPr id="10" name="Google Shape;57;p49">
            <a:extLst>
              <a:ext uri="{FF2B5EF4-FFF2-40B4-BE49-F238E27FC236}">
                <a16:creationId xmlns:a16="http://schemas.microsoft.com/office/drawing/2014/main" id="{03FB7BBF-6ADA-5B40-80A0-AA7F7C3369D1}"/>
              </a:ext>
            </a:extLst>
          </p:cNvPr>
          <p:cNvPicPr preferRelativeResize="0"/>
          <p:nvPr userDrawn="1"/>
        </p:nvPicPr>
        <p:blipFill>
          <a:blip r:embed="rId4">
            <a:extLst>
              <a:ext uri="{96DAC541-7B7A-43D3-8B79-37D633B846F1}">
                <asvg:svgBlip xmlns:asvg="http://schemas.microsoft.com/office/drawing/2016/SVG/main" r:embed="rId5"/>
              </a:ext>
            </a:extLst>
          </a:blip>
          <a:srcRect/>
          <a:stretch/>
        </p:blipFill>
        <p:spPr>
          <a:xfrm>
            <a:off x="10011767" y="681409"/>
            <a:ext cx="1244232" cy="900522"/>
          </a:xfrm>
          <a:prstGeom prst="rect">
            <a:avLst/>
          </a:prstGeom>
          <a:noFill/>
          <a:ln>
            <a:noFill/>
          </a:ln>
        </p:spPr>
      </p:pic>
    </p:spTree>
    <p:extLst>
      <p:ext uri="{BB962C8B-B14F-4D97-AF65-F5344CB8AC3E}">
        <p14:creationId xmlns:p14="http://schemas.microsoft.com/office/powerpoint/2010/main" val="618512412"/>
      </p:ext>
    </p:extLst>
  </p:cSld>
  <p:clrMapOvr>
    <a:masterClrMapping/>
  </p:clrMapOvr>
  <p:extLst>
    <p:ext uri="{DCECCB84-F9BA-43D5-87BE-67443E8EF086}">
      <p15:sldGuideLst xmlns:p15="http://schemas.microsoft.com/office/powerpoint/2012/main">
        <p15:guide id="1" orient="horz" pos="4020">
          <p15:clr>
            <a:srgbClr val="FBAE40"/>
          </p15:clr>
        </p15:guide>
        <p15:guide id="2" orient="horz" pos="595">
          <p15:clr>
            <a:srgbClr val="FBAE40"/>
          </p15:clr>
        </p15:guide>
        <p15:guide id="3" pos="7083">
          <p15:clr>
            <a:srgbClr val="FBAE40"/>
          </p15:clr>
        </p15:guide>
        <p15:guide id="4" pos="4362">
          <p15:clr>
            <a:srgbClr val="FBAE40"/>
          </p15:clr>
        </p15:guide>
        <p15:guide id="5" pos="4656">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LAST SLIDE">
  <p:cSld name="LAST SLIDE">
    <p:bg>
      <p:bgPr>
        <a:solidFill>
          <a:srgbClr val="002337"/>
        </a:solidFill>
        <a:effectLst/>
      </p:bgPr>
    </p:bg>
    <p:spTree>
      <p:nvGrpSpPr>
        <p:cNvPr id="1" name="Shape 82"/>
        <p:cNvGrpSpPr/>
        <p:nvPr/>
      </p:nvGrpSpPr>
      <p:grpSpPr>
        <a:xfrm>
          <a:off x="0" y="0"/>
          <a:ext cx="0" cy="0"/>
          <a:chOff x="0" y="0"/>
          <a:chExt cx="0" cy="0"/>
        </a:xfrm>
      </p:grpSpPr>
      <p:sp>
        <p:nvSpPr>
          <p:cNvPr id="83" name="Google Shape;83;p56"/>
          <p:cNvSpPr/>
          <p:nvPr/>
        </p:nvSpPr>
        <p:spPr>
          <a:xfrm>
            <a:off x="0" y="4826000"/>
            <a:ext cx="12191999" cy="2032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dirty="0">
              <a:latin typeface="Arial" panose="020B0604020202020204" pitchFamily="34" charset="0"/>
              <a:ea typeface="Calibri"/>
              <a:cs typeface="Arial" panose="020B0604020202020204" pitchFamily="34" charset="0"/>
              <a:sym typeface="Calibri"/>
            </a:endParaRPr>
          </a:p>
        </p:txBody>
      </p:sp>
      <p:sp>
        <p:nvSpPr>
          <p:cNvPr id="84" name="Google Shape;84;p56"/>
          <p:cNvSpPr txBox="1">
            <a:spLocks noGrp="1"/>
          </p:cNvSpPr>
          <p:nvPr>
            <p:ph type="body" idx="1"/>
          </p:nvPr>
        </p:nvSpPr>
        <p:spPr>
          <a:xfrm>
            <a:off x="958680" y="754357"/>
            <a:ext cx="4212262" cy="50777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0"/>
              </a:spcBef>
              <a:spcAft>
                <a:spcPts val="0"/>
              </a:spcAft>
              <a:buClr>
                <a:schemeClr val="lt1"/>
              </a:buClr>
              <a:buSzPts val="4000"/>
              <a:buFont typeface="Calibri"/>
              <a:buNone/>
              <a:defRPr sz="4000">
                <a:solidFill>
                  <a:schemeClr val="lt1"/>
                </a:solidFill>
                <a:latin typeface="Arial" panose="020B0604020202020204" pitchFamily="34" charset="0"/>
                <a:ea typeface="Arial" panose="020B0604020202020204" pitchFamily="34" charset="0"/>
                <a:cs typeface="Arial" panose="020B0604020202020204" pitchFamily="34" charset="0"/>
                <a:sym typeface="Calibri"/>
              </a:defRPr>
            </a:lvl1pPr>
            <a:lvl2pPr marL="914400" lvl="1" indent="-228600" algn="l">
              <a:lnSpc>
                <a:spcPct val="100000"/>
              </a:lnSpc>
              <a:spcBef>
                <a:spcPts val="500"/>
              </a:spcBef>
              <a:spcAft>
                <a:spcPts val="0"/>
              </a:spcAft>
              <a:buClr>
                <a:srgbClr val="002337"/>
              </a:buClr>
              <a:buSzPts val="3000"/>
              <a:buNone/>
              <a:defRPr sz="3000">
                <a:solidFill>
                  <a:srgbClr val="002337"/>
                </a:solidFill>
                <a:latin typeface="Calibri"/>
                <a:ea typeface="Calibri"/>
                <a:cs typeface="Calibri"/>
                <a:sym typeface="Calibri"/>
              </a:defRPr>
            </a:lvl2pPr>
            <a:lvl3pPr marL="1371600" lvl="2" indent="-228600" algn="l">
              <a:lnSpc>
                <a:spcPct val="100000"/>
              </a:lnSpc>
              <a:spcBef>
                <a:spcPts val="500"/>
              </a:spcBef>
              <a:spcAft>
                <a:spcPts val="0"/>
              </a:spcAft>
              <a:buClr>
                <a:srgbClr val="002337"/>
              </a:buClr>
              <a:buSzPts val="3000"/>
              <a:buNone/>
              <a:defRPr sz="3000">
                <a:solidFill>
                  <a:srgbClr val="002337"/>
                </a:solidFill>
                <a:latin typeface="Calibri"/>
                <a:ea typeface="Calibri"/>
                <a:cs typeface="Calibri"/>
                <a:sym typeface="Calibri"/>
              </a:defRPr>
            </a:lvl3pPr>
            <a:lvl4pPr marL="1828800" lvl="3" indent="-228600" algn="l">
              <a:lnSpc>
                <a:spcPct val="100000"/>
              </a:lnSpc>
              <a:spcBef>
                <a:spcPts val="500"/>
              </a:spcBef>
              <a:spcAft>
                <a:spcPts val="0"/>
              </a:spcAft>
              <a:buClr>
                <a:srgbClr val="002337"/>
              </a:buClr>
              <a:buSzPts val="3000"/>
              <a:buNone/>
              <a:defRPr sz="3000">
                <a:solidFill>
                  <a:srgbClr val="002337"/>
                </a:solidFill>
                <a:latin typeface="Calibri"/>
                <a:ea typeface="Calibri"/>
                <a:cs typeface="Calibri"/>
                <a:sym typeface="Calibri"/>
              </a:defRPr>
            </a:lvl4pPr>
            <a:lvl5pPr marL="2286000" lvl="4" indent="-228600" algn="l">
              <a:lnSpc>
                <a:spcPct val="100000"/>
              </a:lnSpc>
              <a:spcBef>
                <a:spcPts val="500"/>
              </a:spcBef>
              <a:spcAft>
                <a:spcPts val="0"/>
              </a:spcAft>
              <a:buClr>
                <a:srgbClr val="002337"/>
              </a:buClr>
              <a:buSzPts val="3000"/>
              <a:buNone/>
              <a:defRPr sz="3000">
                <a:solidFill>
                  <a:srgbClr val="002337"/>
                </a:solidFill>
                <a:latin typeface="Calibri"/>
                <a:ea typeface="Calibri"/>
                <a:cs typeface="Calibri"/>
                <a:sym typeface="Calibri"/>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85" name="Google Shape;85;p56"/>
          <p:cNvSpPr txBox="1"/>
          <p:nvPr/>
        </p:nvSpPr>
        <p:spPr>
          <a:xfrm>
            <a:off x="9016678" y="2054980"/>
            <a:ext cx="2336630" cy="938678"/>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chemeClr val="lt1"/>
              </a:buClr>
              <a:buSzPts val="1000"/>
              <a:buFont typeface="Calibri"/>
              <a:buNone/>
            </a:pPr>
            <a:r>
              <a:rPr lang="en-GB" sz="1000" b="0" i="0" dirty="0">
                <a:solidFill>
                  <a:schemeClr val="lt1"/>
                </a:solidFill>
                <a:latin typeface="Arial" panose="020B0604020202020204" pitchFamily="34" charset="0"/>
                <a:ea typeface="Calibri"/>
                <a:cs typeface="Arial" panose="020B0604020202020204" pitchFamily="34" charset="0"/>
                <a:sym typeface="Calibri"/>
              </a:rPr>
              <a:t>The ECIU University is an EU-funded initiative that creates a ground-breaking and innovative educational model on a European scale.</a:t>
            </a:r>
            <a:endParaRPr dirty="0">
              <a:latin typeface="Arial" panose="020B0604020202020204" pitchFamily="34" charset="0"/>
              <a:cs typeface="Arial" panose="020B0604020202020204" pitchFamily="34" charset="0"/>
            </a:endParaRPr>
          </a:p>
          <a:p>
            <a:pPr marL="0" marR="0" lvl="0" indent="0" algn="r" rtl="0">
              <a:lnSpc>
                <a:spcPct val="100000"/>
              </a:lnSpc>
              <a:spcBef>
                <a:spcPts val="600"/>
              </a:spcBef>
              <a:spcAft>
                <a:spcPts val="0"/>
              </a:spcAft>
              <a:buClr>
                <a:srgbClr val="00A984"/>
              </a:buClr>
              <a:buSzPts val="1000"/>
              <a:buFont typeface="Calibri"/>
              <a:buNone/>
            </a:pPr>
            <a:r>
              <a:rPr lang="en-GB" sz="1000" b="0" i="0" u="sng" dirty="0">
                <a:solidFill>
                  <a:srgbClr val="00A984"/>
                </a:solidFill>
                <a:latin typeface="Arial" panose="020B0604020202020204" pitchFamily="34" charset="0"/>
                <a:ea typeface="Calibri"/>
                <a:cs typeface="Arial" panose="020B0604020202020204" pitchFamily="34" charset="0"/>
                <a:sym typeface="Calibri"/>
                <a:hlinkClick r:id="rId2">
                  <a:extLst>
                    <a:ext uri="{A12FA001-AC4F-418D-AE19-62706E023703}">
                      <ahyp:hlinkClr xmlns:ahyp="http://schemas.microsoft.com/office/drawing/2018/hyperlinkcolor" val="tx"/>
                    </a:ext>
                  </a:extLst>
                </a:hlinkClick>
              </a:rPr>
              <a:t>www.eciu.org</a:t>
            </a:r>
            <a:r>
              <a:rPr lang="en-GB" sz="1000" b="0" i="0" dirty="0">
                <a:solidFill>
                  <a:srgbClr val="00A984"/>
                </a:solidFill>
                <a:latin typeface="Arial" panose="020B0604020202020204" pitchFamily="34" charset="0"/>
                <a:ea typeface="Calibri"/>
                <a:cs typeface="Arial" panose="020B0604020202020204" pitchFamily="34" charset="0"/>
                <a:sym typeface="Calibri"/>
              </a:rPr>
              <a:t> </a:t>
            </a:r>
            <a:endParaRPr sz="1000" b="0" i="0" dirty="0">
              <a:solidFill>
                <a:srgbClr val="00A984"/>
              </a:solidFill>
              <a:latin typeface="Arial" panose="020B0604020202020204" pitchFamily="34" charset="0"/>
              <a:ea typeface="Calibri"/>
              <a:cs typeface="Arial" panose="020B0604020202020204" pitchFamily="34" charset="0"/>
              <a:sym typeface="Calibri"/>
            </a:endParaRPr>
          </a:p>
        </p:txBody>
      </p:sp>
      <p:pic>
        <p:nvPicPr>
          <p:cNvPr id="86" name="Google Shape;86;p5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958680" y="5571874"/>
            <a:ext cx="2650067" cy="572503"/>
          </a:xfrm>
          <a:prstGeom prst="rect">
            <a:avLst/>
          </a:prstGeom>
          <a:noFill/>
          <a:ln>
            <a:noFill/>
          </a:ln>
        </p:spPr>
      </p:pic>
      <p:sp>
        <p:nvSpPr>
          <p:cNvPr id="87" name="Google Shape;87;p56"/>
          <p:cNvSpPr txBox="1"/>
          <p:nvPr/>
        </p:nvSpPr>
        <p:spPr>
          <a:xfrm>
            <a:off x="4051723" y="5521072"/>
            <a:ext cx="4633184"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000" b="0" i="0" dirty="0">
                <a:solidFill>
                  <a:srgbClr val="002337"/>
                </a:solidFill>
                <a:latin typeface="Arial" panose="020B0604020202020204" pitchFamily="34" charset="0"/>
                <a:ea typeface="Calibri"/>
                <a:cs typeface="Arial" panose="020B0604020202020204" pitchFamily="34" charset="0"/>
                <a:sym typeface="Calibri"/>
              </a:rPr>
              <a:t>The European Commission's support for the production of the ECIU University content does not constitute an endorsement of the contents, which reflect the views only of the authors, and the Commission cannot be held responsible for any use which may be made of the information contained therein.</a:t>
            </a:r>
            <a:endParaRPr sz="1000" b="0" i="0" dirty="0">
              <a:solidFill>
                <a:srgbClr val="002337"/>
              </a:solidFill>
              <a:latin typeface="Arial" panose="020B0604020202020204" pitchFamily="34" charset="0"/>
              <a:ea typeface="Calibri"/>
              <a:cs typeface="Arial" panose="020B0604020202020204" pitchFamily="34" charset="0"/>
              <a:sym typeface="Calibri"/>
            </a:endParaRPr>
          </a:p>
        </p:txBody>
      </p:sp>
      <p:pic>
        <p:nvPicPr>
          <p:cNvPr id="88" name="Google Shape;88;p56" descr="A close up of a logo&#10;&#10;Description automatically generated"/>
          <p:cNvPicPr preferRelativeResize="0"/>
          <p:nvPr/>
        </p:nvPicPr>
        <p:blipFill rotWithShape="1">
          <a:blip r:embed="rId4">
            <a:alphaModFix/>
          </a:blip>
          <a:srcRect/>
          <a:stretch/>
        </p:blipFill>
        <p:spPr>
          <a:xfrm>
            <a:off x="10010274" y="679911"/>
            <a:ext cx="1505454" cy="903520"/>
          </a:xfrm>
          <a:prstGeom prst="rect">
            <a:avLst/>
          </a:prstGeom>
          <a:noFill/>
          <a:ln>
            <a:noFill/>
          </a:ln>
        </p:spPr>
      </p:pic>
    </p:spTree>
    <p:extLst>
      <p:ext uri="{BB962C8B-B14F-4D97-AF65-F5344CB8AC3E}">
        <p14:creationId xmlns:p14="http://schemas.microsoft.com/office/powerpoint/2010/main" val="108761764"/>
      </p:ext>
    </p:extLst>
  </p:cSld>
  <p:clrMapOvr>
    <a:masterClrMapping/>
  </p:clrMapOvr>
  <p:extLst>
    <p:ext uri="{DCECCB84-F9BA-43D5-87BE-67443E8EF086}">
      <p15:sldGuideLst xmlns:p15="http://schemas.microsoft.com/office/powerpoint/2012/main">
        <p15:guide id="1" pos="597">
          <p15:clr>
            <a:srgbClr val="FBAE40"/>
          </p15:clr>
        </p15:guide>
        <p15:guide id="2" pos="3840">
          <p15:clr>
            <a:srgbClr val="FBAE40"/>
          </p15:clr>
        </p15:guide>
        <p15:guide id="3" orient="horz" pos="595">
          <p15:clr>
            <a:srgbClr val="FBAE40"/>
          </p15:clr>
        </p15:guide>
        <p15:guide id="4" pos="7083">
          <p15:clr>
            <a:srgbClr val="FBAE40"/>
          </p15:clr>
        </p15:guide>
        <p15:guide id="5" orient="horz" pos="3725">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9"/>
        <p:cNvGrpSpPr/>
        <p:nvPr/>
      </p:nvGrpSpPr>
      <p:grpSpPr>
        <a:xfrm>
          <a:off x="0" y="0"/>
          <a:ext cx="0" cy="0"/>
          <a:chOff x="0" y="0"/>
          <a:chExt cx="0" cy="0"/>
        </a:xfrm>
      </p:grpSpPr>
      <p:sp>
        <p:nvSpPr>
          <p:cNvPr id="90" name="Google Shape;90;p5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b="0" i="0">
                <a:latin typeface="+mj-lt"/>
                <a:cs typeface="Arial" panose="020B0604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91" name="Google Shape;91;p5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b="0" i="0">
                <a:latin typeface="Arial" panose="020B0604020202020204" pitchFamily="34" charset="0"/>
                <a:cs typeface="Arial" panose="020B0604020202020204" pitchFamily="34" charset="0"/>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
        <p:nvSpPr>
          <p:cNvPr id="92" name="Google Shape;92;p5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5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353179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01"/>
        <p:cNvGrpSpPr/>
        <p:nvPr/>
      </p:nvGrpSpPr>
      <p:grpSpPr>
        <a:xfrm>
          <a:off x="0" y="0"/>
          <a:ext cx="0" cy="0"/>
          <a:chOff x="0" y="0"/>
          <a:chExt cx="0" cy="0"/>
        </a:xfrm>
      </p:grpSpPr>
      <p:sp>
        <p:nvSpPr>
          <p:cNvPr id="102" name="Google Shape;102;p5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b="0" i="0">
                <a:latin typeface="+mj-lt"/>
                <a:cs typeface="Arial" panose="020B0604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03" name="Google Shape;103;p5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b="0" i="0">
                <a:latin typeface="+mn-lt"/>
                <a:cs typeface="Arial" panose="020B0604020202020204"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104" name="Google Shape;104;p5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b="0" i="0">
                <a:latin typeface="+mn-lt"/>
                <a:cs typeface="Arial" panose="020B0604020202020204"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105" name="Google Shape;105;p5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5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5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25100313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17"/>
        <p:cNvGrpSpPr/>
        <p:nvPr/>
      </p:nvGrpSpPr>
      <p:grpSpPr>
        <a:xfrm>
          <a:off x="0" y="0"/>
          <a:ext cx="0" cy="0"/>
          <a:chOff x="0" y="0"/>
          <a:chExt cx="0" cy="0"/>
        </a:xfrm>
      </p:grpSpPr>
      <p:sp>
        <p:nvSpPr>
          <p:cNvPr id="2" name="Rectangle 1">
            <a:extLst>
              <a:ext uri="{FF2B5EF4-FFF2-40B4-BE49-F238E27FC236}">
                <a16:creationId xmlns:a16="http://schemas.microsoft.com/office/drawing/2014/main" id="{EA4190A8-950A-EE4E-8636-B6CB08B6D2DF}"/>
              </a:ext>
            </a:extLst>
          </p:cNvPr>
          <p:cNvSpPr/>
          <p:nvPr userDrawn="1"/>
        </p:nvSpPr>
        <p:spPr>
          <a:xfrm>
            <a:off x="0" y="0"/>
            <a:ext cx="12192000" cy="13081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18" name="Google Shape;118;p61"/>
          <p:cNvSpPr txBox="1">
            <a:spLocks noGrp="1"/>
          </p:cNvSpPr>
          <p:nvPr>
            <p:ph type="title"/>
          </p:nvPr>
        </p:nvSpPr>
        <p:spPr>
          <a:xfrm>
            <a:off x="838200" y="304801"/>
            <a:ext cx="10515600" cy="6985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b="0" i="0">
                <a:solidFill>
                  <a:schemeClr val="bg1"/>
                </a:solidFill>
                <a:latin typeface="Arial" panose="020B0604020202020204" pitchFamily="34" charset="0"/>
                <a:cs typeface="Arial" panose="020B0604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pic>
        <p:nvPicPr>
          <p:cNvPr id="7" name="Google Shape;65;p50">
            <a:extLst>
              <a:ext uri="{FF2B5EF4-FFF2-40B4-BE49-F238E27FC236}">
                <a16:creationId xmlns:a16="http://schemas.microsoft.com/office/drawing/2014/main" id="{BD8E0CF7-1C27-814C-8D4F-6E8CD7C73F15}"/>
              </a:ext>
            </a:extLst>
          </p:cNvPr>
          <p:cNvPicPr preferRelativeResize="0"/>
          <p:nvPr userDrawn="1"/>
        </p:nvPicPr>
        <p:blipFill rotWithShape="1">
          <a:blip r:embed="rId2" cstate="screen">
            <a:alphaModFix/>
            <a:extLst>
              <a:ext uri="{28A0092B-C50C-407E-A947-70E740481C1C}">
                <a14:useLocalDpi xmlns:a14="http://schemas.microsoft.com/office/drawing/2010/main"/>
              </a:ext>
            </a:extLst>
          </a:blip>
          <a:srcRect/>
          <a:stretch/>
        </p:blipFill>
        <p:spPr>
          <a:xfrm>
            <a:off x="11600502" y="6290097"/>
            <a:ext cx="330024" cy="326166"/>
          </a:xfrm>
          <a:prstGeom prst="rect">
            <a:avLst/>
          </a:prstGeom>
          <a:noFill/>
          <a:ln>
            <a:noFill/>
          </a:ln>
        </p:spPr>
      </p:pic>
      <p:sp>
        <p:nvSpPr>
          <p:cNvPr id="8" name="Google Shape;66;p50">
            <a:extLst>
              <a:ext uri="{FF2B5EF4-FFF2-40B4-BE49-F238E27FC236}">
                <a16:creationId xmlns:a16="http://schemas.microsoft.com/office/drawing/2014/main" id="{BCF8310E-F03B-5848-9472-6BBCC9963061}"/>
              </a:ext>
            </a:extLst>
          </p:cNvPr>
          <p:cNvSpPr txBox="1">
            <a:spLocks/>
          </p:cNvSpPr>
          <p:nvPr userDrawn="1"/>
        </p:nvSpPr>
        <p:spPr>
          <a:xfrm>
            <a:off x="11506751" y="6210209"/>
            <a:ext cx="517525"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Font typeface="Arial"/>
              <a:buNone/>
              <a:defRPr sz="1500" b="0" i="0" u="none" strike="noStrike" cap="none">
                <a:solidFill>
                  <a:srgbClr val="002337"/>
                </a:solidFill>
                <a:latin typeface="Calibri"/>
                <a:ea typeface="Calibri"/>
                <a:cs typeface="Calibri"/>
                <a:sym typeface="Calibri"/>
              </a:defRPr>
            </a:lvl1pPr>
            <a:lvl2pPr marL="0" marR="0" lvl="1" indent="0" algn="ctr" rtl="0">
              <a:lnSpc>
                <a:spcPct val="100000"/>
              </a:lnSpc>
              <a:spcBef>
                <a:spcPts val="0"/>
              </a:spcBef>
              <a:spcAft>
                <a:spcPts val="0"/>
              </a:spcAft>
              <a:buClr>
                <a:srgbClr val="000000"/>
              </a:buClr>
              <a:buFont typeface="Arial"/>
              <a:buNone/>
              <a:defRPr sz="1500" b="0" i="0" u="none" strike="noStrike" cap="none">
                <a:solidFill>
                  <a:srgbClr val="002337"/>
                </a:solidFill>
                <a:latin typeface="Calibri"/>
                <a:ea typeface="Calibri"/>
                <a:cs typeface="Calibri"/>
                <a:sym typeface="Calibri"/>
              </a:defRPr>
            </a:lvl2pPr>
            <a:lvl3pPr marL="0" marR="0" lvl="2" indent="0" algn="ctr" rtl="0">
              <a:lnSpc>
                <a:spcPct val="100000"/>
              </a:lnSpc>
              <a:spcBef>
                <a:spcPts val="0"/>
              </a:spcBef>
              <a:spcAft>
                <a:spcPts val="0"/>
              </a:spcAft>
              <a:buClr>
                <a:srgbClr val="000000"/>
              </a:buClr>
              <a:buFont typeface="Arial"/>
              <a:buNone/>
              <a:defRPr sz="1500" b="0" i="0" u="none" strike="noStrike" cap="none">
                <a:solidFill>
                  <a:srgbClr val="002337"/>
                </a:solidFill>
                <a:latin typeface="Calibri"/>
                <a:ea typeface="Calibri"/>
                <a:cs typeface="Calibri"/>
                <a:sym typeface="Calibri"/>
              </a:defRPr>
            </a:lvl3pPr>
            <a:lvl4pPr marL="0" marR="0" lvl="3" indent="0" algn="ctr" rtl="0">
              <a:lnSpc>
                <a:spcPct val="100000"/>
              </a:lnSpc>
              <a:spcBef>
                <a:spcPts val="0"/>
              </a:spcBef>
              <a:spcAft>
                <a:spcPts val="0"/>
              </a:spcAft>
              <a:buClr>
                <a:srgbClr val="000000"/>
              </a:buClr>
              <a:buFont typeface="Arial"/>
              <a:buNone/>
              <a:defRPr sz="1500" b="0" i="0" u="none" strike="noStrike" cap="none">
                <a:solidFill>
                  <a:srgbClr val="002337"/>
                </a:solidFill>
                <a:latin typeface="Calibri"/>
                <a:ea typeface="Calibri"/>
                <a:cs typeface="Calibri"/>
                <a:sym typeface="Calibri"/>
              </a:defRPr>
            </a:lvl4pPr>
            <a:lvl5pPr marL="0" marR="0" lvl="4" indent="0" algn="ctr" rtl="0">
              <a:lnSpc>
                <a:spcPct val="100000"/>
              </a:lnSpc>
              <a:spcBef>
                <a:spcPts val="0"/>
              </a:spcBef>
              <a:spcAft>
                <a:spcPts val="0"/>
              </a:spcAft>
              <a:buClr>
                <a:srgbClr val="000000"/>
              </a:buClr>
              <a:buFont typeface="Arial"/>
              <a:buNone/>
              <a:defRPr sz="1500" b="0" i="0" u="none" strike="noStrike" cap="none">
                <a:solidFill>
                  <a:srgbClr val="002337"/>
                </a:solidFill>
                <a:latin typeface="Calibri"/>
                <a:ea typeface="Calibri"/>
                <a:cs typeface="Calibri"/>
                <a:sym typeface="Calibri"/>
              </a:defRPr>
            </a:lvl5pPr>
            <a:lvl6pPr marL="0" marR="0" lvl="5" indent="0" algn="ctr" rtl="0">
              <a:lnSpc>
                <a:spcPct val="100000"/>
              </a:lnSpc>
              <a:spcBef>
                <a:spcPts val="0"/>
              </a:spcBef>
              <a:spcAft>
                <a:spcPts val="0"/>
              </a:spcAft>
              <a:buClr>
                <a:srgbClr val="000000"/>
              </a:buClr>
              <a:buFont typeface="Arial"/>
              <a:buNone/>
              <a:defRPr sz="1500" b="0" i="0" u="none" strike="noStrike" cap="none">
                <a:solidFill>
                  <a:srgbClr val="002337"/>
                </a:solidFill>
                <a:latin typeface="Calibri"/>
                <a:ea typeface="Calibri"/>
                <a:cs typeface="Calibri"/>
                <a:sym typeface="Calibri"/>
              </a:defRPr>
            </a:lvl6pPr>
            <a:lvl7pPr marL="0" marR="0" lvl="6" indent="0" algn="ctr" rtl="0">
              <a:lnSpc>
                <a:spcPct val="100000"/>
              </a:lnSpc>
              <a:spcBef>
                <a:spcPts val="0"/>
              </a:spcBef>
              <a:spcAft>
                <a:spcPts val="0"/>
              </a:spcAft>
              <a:buClr>
                <a:srgbClr val="000000"/>
              </a:buClr>
              <a:buFont typeface="Arial"/>
              <a:buNone/>
              <a:defRPr sz="1500" b="0" i="0" u="none" strike="noStrike" cap="none">
                <a:solidFill>
                  <a:srgbClr val="002337"/>
                </a:solidFill>
                <a:latin typeface="Calibri"/>
                <a:ea typeface="Calibri"/>
                <a:cs typeface="Calibri"/>
                <a:sym typeface="Calibri"/>
              </a:defRPr>
            </a:lvl7pPr>
            <a:lvl8pPr marL="0" marR="0" lvl="7" indent="0" algn="ctr" rtl="0">
              <a:lnSpc>
                <a:spcPct val="100000"/>
              </a:lnSpc>
              <a:spcBef>
                <a:spcPts val="0"/>
              </a:spcBef>
              <a:spcAft>
                <a:spcPts val="0"/>
              </a:spcAft>
              <a:buClr>
                <a:srgbClr val="000000"/>
              </a:buClr>
              <a:buFont typeface="Arial"/>
              <a:buNone/>
              <a:defRPr sz="1500" b="0" i="0" u="none" strike="noStrike" cap="none">
                <a:solidFill>
                  <a:srgbClr val="002337"/>
                </a:solidFill>
                <a:latin typeface="Calibri"/>
                <a:ea typeface="Calibri"/>
                <a:cs typeface="Calibri"/>
                <a:sym typeface="Calibri"/>
              </a:defRPr>
            </a:lvl8pPr>
            <a:lvl9pPr marL="0" marR="0" lvl="8" indent="0" algn="ctr" rtl="0">
              <a:lnSpc>
                <a:spcPct val="100000"/>
              </a:lnSpc>
              <a:spcBef>
                <a:spcPts val="0"/>
              </a:spcBef>
              <a:spcAft>
                <a:spcPts val="0"/>
              </a:spcAft>
              <a:buClr>
                <a:srgbClr val="000000"/>
              </a:buClr>
              <a:buFont typeface="Arial"/>
              <a:buNone/>
              <a:defRPr sz="1500" b="0" i="0" u="none" strike="noStrike" cap="none">
                <a:solidFill>
                  <a:srgbClr val="002337"/>
                </a:solidFill>
                <a:latin typeface="Calibri"/>
                <a:ea typeface="Calibri"/>
                <a:cs typeface="Calibri"/>
                <a:sym typeface="Calibri"/>
              </a:defRPr>
            </a:lvl9pPr>
          </a:lstStyle>
          <a:p>
            <a:fld id="{00000000-1234-1234-1234-123412341234}" type="slidenum">
              <a:rPr lang="en-GB" b="0" i="0" smtClean="0">
                <a:latin typeface="Arial" panose="020B0604020202020204" pitchFamily="34" charset="0"/>
                <a:cs typeface="Arial" panose="020B0604020202020204" pitchFamily="34" charset="0"/>
              </a:rPr>
              <a:pPr/>
              <a:t>‹#›</a:t>
            </a:fld>
            <a:endParaRPr lang="en-GB" b="0" i="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821969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C92B24F-8C3A-8A4F-ADC2-85324C49BF69}"/>
              </a:ext>
            </a:extLst>
          </p:cNvPr>
          <p:cNvSpPr/>
          <p:nvPr userDrawn="1"/>
        </p:nvSpPr>
        <p:spPr>
          <a:xfrm>
            <a:off x="6858000" y="4044462"/>
            <a:ext cx="5334000" cy="2813538"/>
          </a:xfrm>
          <a:prstGeom prst="rect">
            <a:avLst/>
          </a:prstGeom>
          <a:solidFill>
            <a:srgbClr val="002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4" name="Rectangle 13">
            <a:extLst>
              <a:ext uri="{FF2B5EF4-FFF2-40B4-BE49-F238E27FC236}">
                <a16:creationId xmlns:a16="http://schemas.microsoft.com/office/drawing/2014/main" id="{0E4464E7-050F-4343-ABE7-BE88C774D49A}"/>
              </a:ext>
            </a:extLst>
          </p:cNvPr>
          <p:cNvSpPr/>
          <p:nvPr userDrawn="1"/>
        </p:nvSpPr>
        <p:spPr>
          <a:xfrm>
            <a:off x="0" y="0"/>
            <a:ext cx="6858000" cy="6858000"/>
          </a:xfrm>
          <a:prstGeom prst="rect">
            <a:avLst/>
          </a:prstGeom>
          <a:solidFill>
            <a:srgbClr val="ED6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5" name="TextBox 14">
            <a:extLst>
              <a:ext uri="{FF2B5EF4-FFF2-40B4-BE49-F238E27FC236}">
                <a16:creationId xmlns:a16="http://schemas.microsoft.com/office/drawing/2014/main" id="{8B94DD57-8877-CC4E-9483-595CD9EA77E9}"/>
              </a:ext>
            </a:extLst>
          </p:cNvPr>
          <p:cNvSpPr txBox="1"/>
          <p:nvPr userDrawn="1"/>
        </p:nvSpPr>
        <p:spPr>
          <a:xfrm>
            <a:off x="683819" y="1465322"/>
            <a:ext cx="773723" cy="1969770"/>
          </a:xfrm>
          <a:prstGeom prst="rect">
            <a:avLst/>
          </a:prstGeom>
          <a:noFill/>
        </p:spPr>
        <p:txBody>
          <a:bodyPr wrap="square" rtlCol="0">
            <a:spAutoFit/>
          </a:bodyPr>
          <a:lstStyle/>
          <a:p>
            <a:r>
              <a:rPr lang="en-NL" sz="12200" b="0" i="0" dirty="0">
                <a:solidFill>
                  <a:srgbClr val="002235"/>
                </a:solidFill>
                <a:latin typeface="Arial" panose="020B0604020202020204" pitchFamily="34" charset="0"/>
                <a:cs typeface="Eras Medium ITC" panose="020F0502020204030204" pitchFamily="34" charset="0"/>
              </a:rPr>
              <a:t>“</a:t>
            </a:r>
          </a:p>
        </p:txBody>
      </p:sp>
      <p:sp>
        <p:nvSpPr>
          <p:cNvPr id="2" name="Title 1">
            <a:extLst>
              <a:ext uri="{FF2B5EF4-FFF2-40B4-BE49-F238E27FC236}">
                <a16:creationId xmlns:a16="http://schemas.microsoft.com/office/drawing/2014/main" id="{4385EEAF-CF83-0543-8063-7C4C6F391F48}"/>
              </a:ext>
            </a:extLst>
          </p:cNvPr>
          <p:cNvSpPr>
            <a:spLocks noGrp="1"/>
          </p:cNvSpPr>
          <p:nvPr>
            <p:ph type="title" hasCustomPrompt="1"/>
          </p:nvPr>
        </p:nvSpPr>
        <p:spPr>
          <a:xfrm>
            <a:off x="795229" y="2416405"/>
            <a:ext cx="5542071" cy="3330575"/>
          </a:xfrm>
        </p:spPr>
        <p:txBody>
          <a:bodyPr/>
          <a:lstStyle>
            <a:lvl1pPr>
              <a:defRPr b="0" i="0">
                <a:solidFill>
                  <a:schemeClr val="bg1"/>
                </a:solidFill>
                <a:latin typeface="Arial" panose="020B0604020202020204" pitchFamily="34" charset="0"/>
                <a:cs typeface="Arial" panose="020B0604020202020204" pitchFamily="34" charset="0"/>
              </a:defRPr>
            </a:lvl1pPr>
          </a:lstStyle>
          <a:p>
            <a:r>
              <a:rPr lang="en-GB" dirty="0"/>
              <a:t>Quote</a:t>
            </a:r>
            <a:endParaRPr lang="en-NL" dirty="0"/>
          </a:p>
        </p:txBody>
      </p:sp>
      <p:sp>
        <p:nvSpPr>
          <p:cNvPr id="3" name="Date Placeholder 2">
            <a:extLst>
              <a:ext uri="{FF2B5EF4-FFF2-40B4-BE49-F238E27FC236}">
                <a16:creationId xmlns:a16="http://schemas.microsoft.com/office/drawing/2014/main" id="{E149E02B-6FBD-054F-8EDF-2616BC520C5A}"/>
              </a:ext>
            </a:extLst>
          </p:cNvPr>
          <p:cNvSpPr>
            <a:spLocks noGrp="1"/>
          </p:cNvSpPr>
          <p:nvPr>
            <p:ph type="dt" idx="10"/>
          </p:nvPr>
        </p:nvSpPr>
        <p:spPr/>
        <p:txBody>
          <a:bodyPr/>
          <a:lstStyle/>
          <a:p>
            <a:endParaRPr lang="en-NL"/>
          </a:p>
        </p:txBody>
      </p:sp>
      <p:sp>
        <p:nvSpPr>
          <p:cNvPr id="4" name="Footer Placeholder 3">
            <a:extLst>
              <a:ext uri="{FF2B5EF4-FFF2-40B4-BE49-F238E27FC236}">
                <a16:creationId xmlns:a16="http://schemas.microsoft.com/office/drawing/2014/main" id="{B3F1EB53-46B1-1B45-818D-E427B084A6BC}"/>
              </a:ext>
            </a:extLst>
          </p:cNvPr>
          <p:cNvSpPr>
            <a:spLocks noGrp="1"/>
          </p:cNvSpPr>
          <p:nvPr>
            <p:ph type="ftr" idx="11"/>
          </p:nvPr>
        </p:nvSpPr>
        <p:spPr/>
        <p:txBody>
          <a:bodyPr/>
          <a:lstStyle/>
          <a:p>
            <a:endParaRPr lang="en-NL"/>
          </a:p>
        </p:txBody>
      </p:sp>
      <p:sp>
        <p:nvSpPr>
          <p:cNvPr id="5" name="Slide Number Placeholder 4">
            <a:extLst>
              <a:ext uri="{FF2B5EF4-FFF2-40B4-BE49-F238E27FC236}">
                <a16:creationId xmlns:a16="http://schemas.microsoft.com/office/drawing/2014/main" id="{969C184B-A252-A645-B11E-939F2D91847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34976883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ICTURE_2" preserve="1">
  <p:cSld name="PICTURE_2">
    <p:spTree>
      <p:nvGrpSpPr>
        <p:cNvPr id="1" name="Shape 257"/>
        <p:cNvGrpSpPr/>
        <p:nvPr/>
      </p:nvGrpSpPr>
      <p:grpSpPr>
        <a:xfrm>
          <a:off x="0" y="0"/>
          <a:ext cx="0" cy="0"/>
          <a:chOff x="0" y="0"/>
          <a:chExt cx="0" cy="0"/>
        </a:xfrm>
      </p:grpSpPr>
      <p:sp>
        <p:nvSpPr>
          <p:cNvPr id="258" name="Google Shape;258;p80"/>
          <p:cNvSpPr>
            <a:spLocks noGrp="1"/>
          </p:cNvSpPr>
          <p:nvPr>
            <p:ph type="pic" idx="2"/>
          </p:nvPr>
        </p:nvSpPr>
        <p:spPr>
          <a:xfrm>
            <a:off x="6090444" y="0"/>
            <a:ext cx="6096000" cy="6858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59" name="Google Shape;259;p80"/>
          <p:cNvSpPr txBox="1">
            <a:spLocks noGrp="1"/>
          </p:cNvSpPr>
          <p:nvPr>
            <p:ph type="body" idx="1"/>
          </p:nvPr>
        </p:nvSpPr>
        <p:spPr>
          <a:xfrm>
            <a:off x="958680" y="959077"/>
            <a:ext cx="4212262" cy="50777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2337"/>
              </a:buClr>
              <a:buSzPts val="3000"/>
              <a:buFont typeface="Arial"/>
              <a:buNone/>
              <a:defRPr sz="3000" b="1" i="0" u="none" strike="noStrike" cap="none">
                <a:solidFill>
                  <a:srgbClr val="002337"/>
                </a:solidFill>
                <a:latin typeface="Arial" panose="020B0604020202020204" pitchFamily="34" charset="0"/>
                <a:ea typeface="Arial" panose="020B0604020202020204" pitchFamily="34" charset="0"/>
                <a:cs typeface="Arial" panose="020B0604020202020204" pitchFamily="34" charset="0"/>
                <a:sym typeface="Arial"/>
              </a:defRPr>
            </a:lvl1pPr>
            <a:lvl2pPr marL="914400" marR="0" lvl="1" indent="-228600" algn="l" rtl="0">
              <a:lnSpc>
                <a:spcPct val="100000"/>
              </a:lnSpc>
              <a:spcBef>
                <a:spcPts val="500"/>
              </a:spcBef>
              <a:spcAft>
                <a:spcPts val="0"/>
              </a:spcAft>
              <a:buClr>
                <a:srgbClr val="002337"/>
              </a:buClr>
              <a:buSzPts val="3000"/>
              <a:buFont typeface="Arial"/>
              <a:buNone/>
              <a:defRPr sz="3000" b="0" i="0" u="none" strike="noStrike" cap="none">
                <a:solidFill>
                  <a:srgbClr val="002337"/>
                </a:solidFill>
                <a:latin typeface="Arial"/>
                <a:ea typeface="Arial"/>
                <a:cs typeface="Arial"/>
                <a:sym typeface="Arial"/>
              </a:defRPr>
            </a:lvl2pPr>
            <a:lvl3pPr marL="1371600" marR="0" lvl="2" indent="-228600" algn="l" rtl="0">
              <a:lnSpc>
                <a:spcPct val="100000"/>
              </a:lnSpc>
              <a:spcBef>
                <a:spcPts val="500"/>
              </a:spcBef>
              <a:spcAft>
                <a:spcPts val="0"/>
              </a:spcAft>
              <a:buClr>
                <a:srgbClr val="002337"/>
              </a:buClr>
              <a:buSzPts val="3000"/>
              <a:buFont typeface="Arial"/>
              <a:buNone/>
              <a:defRPr sz="3000" b="0" i="0" u="none" strike="noStrike" cap="none">
                <a:solidFill>
                  <a:srgbClr val="002337"/>
                </a:solidFill>
                <a:latin typeface="Arial"/>
                <a:ea typeface="Arial"/>
                <a:cs typeface="Arial"/>
                <a:sym typeface="Arial"/>
              </a:defRPr>
            </a:lvl3pPr>
            <a:lvl4pPr marL="1828800" marR="0" lvl="3" indent="-228600" algn="l" rtl="0">
              <a:lnSpc>
                <a:spcPct val="100000"/>
              </a:lnSpc>
              <a:spcBef>
                <a:spcPts val="500"/>
              </a:spcBef>
              <a:spcAft>
                <a:spcPts val="0"/>
              </a:spcAft>
              <a:buClr>
                <a:srgbClr val="002337"/>
              </a:buClr>
              <a:buSzPts val="3000"/>
              <a:buFont typeface="Arial"/>
              <a:buNone/>
              <a:defRPr sz="3000" b="0" i="0" u="none" strike="noStrike" cap="none">
                <a:solidFill>
                  <a:srgbClr val="002337"/>
                </a:solidFill>
                <a:latin typeface="Arial"/>
                <a:ea typeface="Arial"/>
                <a:cs typeface="Arial"/>
                <a:sym typeface="Arial"/>
              </a:defRPr>
            </a:lvl4pPr>
            <a:lvl5pPr marL="2286000" marR="0" lvl="4" indent="-228600" algn="l" rtl="0">
              <a:lnSpc>
                <a:spcPct val="100000"/>
              </a:lnSpc>
              <a:spcBef>
                <a:spcPts val="500"/>
              </a:spcBef>
              <a:spcAft>
                <a:spcPts val="0"/>
              </a:spcAft>
              <a:buClr>
                <a:srgbClr val="002337"/>
              </a:buClr>
              <a:buSzPts val="3000"/>
              <a:buFont typeface="Arial"/>
              <a:buNone/>
              <a:defRPr sz="3000" b="0" i="0" u="none" strike="noStrike" cap="none">
                <a:solidFill>
                  <a:srgbClr val="002337"/>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60" name="Google Shape;260;p80"/>
          <p:cNvSpPr txBox="1">
            <a:spLocks noGrp="1"/>
          </p:cNvSpPr>
          <p:nvPr>
            <p:ph type="body" idx="3"/>
          </p:nvPr>
        </p:nvSpPr>
        <p:spPr>
          <a:xfrm>
            <a:off x="958679" y="2913743"/>
            <a:ext cx="4212262" cy="2985180"/>
          </a:xfrm>
          <a:prstGeom prst="rect">
            <a:avLst/>
          </a:prstGeom>
          <a:noFill/>
          <a:ln>
            <a:noFill/>
          </a:ln>
        </p:spPr>
        <p:txBody>
          <a:bodyPr spcFirstLastPara="1" wrap="square" lIns="91425" tIns="45700" rIns="91425" bIns="45700" anchor="b" anchorCtr="0">
            <a:noAutofit/>
          </a:bodyPr>
          <a:lstStyle>
            <a:lvl1pPr marL="457200" marR="0" lvl="0" indent="-228600" algn="l" rtl="0">
              <a:lnSpc>
                <a:spcPct val="100000"/>
              </a:lnSpc>
              <a:spcBef>
                <a:spcPts val="0"/>
              </a:spcBef>
              <a:spcAft>
                <a:spcPts val="0"/>
              </a:spcAft>
              <a:buClr>
                <a:srgbClr val="002337"/>
              </a:buClr>
              <a:buSzPts val="1500"/>
              <a:buFont typeface="Arial"/>
              <a:buNone/>
              <a:defRPr sz="1500" b="0" i="0" u="none" strike="noStrike" cap="none">
                <a:solidFill>
                  <a:srgbClr val="002337"/>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957274312"/>
      </p:ext>
    </p:extLst>
  </p:cSld>
  <p:clrMapOvr>
    <a:masterClrMapping/>
  </p:clrMapOvr>
  <p:extLst>
    <p:ext uri="{DCECCB84-F9BA-43D5-87BE-67443E8EF086}">
      <p15:sldGuideLst xmlns:p15="http://schemas.microsoft.com/office/powerpoint/2012/main">
        <p15:guide id="1" pos="597">
          <p15:clr>
            <a:srgbClr val="FBAE40"/>
          </p15:clr>
        </p15:guide>
        <p15:guide id="2" pos="3840">
          <p15:clr>
            <a:srgbClr val="FBAE40"/>
          </p15:clr>
        </p15:guide>
        <p15:guide id="3" orient="horz" pos="3725">
          <p15:clr>
            <a:srgbClr val="FBAE40"/>
          </p15:clr>
        </p15:guide>
        <p15:guide id="4" pos="3273">
          <p15:clr>
            <a:srgbClr val="FBAE40"/>
          </p15:clr>
        </p15:guide>
        <p15:guide id="5" orient="horz" pos="595">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2"/>
        <p:cNvGrpSpPr/>
        <p:nvPr/>
      </p:nvGrpSpPr>
      <p:grpSpPr>
        <a:xfrm>
          <a:off x="0" y="0"/>
          <a:ext cx="0" cy="0"/>
          <a:chOff x="0" y="0"/>
          <a:chExt cx="0" cy="0"/>
        </a:xfrm>
      </p:grpSpPr>
      <p:sp>
        <p:nvSpPr>
          <p:cNvPr id="123" name="Google Shape;123;p6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 name="Google Shape;124;p6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 name="Google Shape;125;p6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767768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8"/>
        <p:cNvGrpSpPr/>
        <p:nvPr/>
      </p:nvGrpSpPr>
      <p:grpSpPr>
        <a:xfrm>
          <a:off x="0" y="0"/>
          <a:ext cx="0" cy="0"/>
          <a:chOff x="0" y="0"/>
          <a:chExt cx="0" cy="0"/>
        </a:xfrm>
      </p:grpSpPr>
      <p:sp>
        <p:nvSpPr>
          <p:cNvPr id="49" name="Google Shape;49;p4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b="0" i="0">
                <a:latin typeface="Arial" panose="020B0604020202020204" pitchFamily="34" charset="0"/>
                <a:cs typeface="Arial" panose="020B0604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4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b="0" i="0">
                <a:latin typeface="Arial" panose="020B0604020202020204" pitchFamily="34" charset="0"/>
                <a:cs typeface="Arial" panose="020B0604020202020204"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7" name="Google Shape;32;p42">
            <a:extLst>
              <a:ext uri="{FF2B5EF4-FFF2-40B4-BE49-F238E27FC236}">
                <a16:creationId xmlns:a16="http://schemas.microsoft.com/office/drawing/2014/main" id="{106976D1-775C-F640-B19B-9AED04F7DBA7}"/>
              </a:ext>
            </a:extLst>
          </p:cNvPr>
          <p:cNvPicPr preferRelativeResize="0"/>
          <p:nvPr userDrawn="1"/>
        </p:nvPicPr>
        <p:blipFill rotWithShape="1">
          <a:blip r:embed="rId2" cstate="screen">
            <a:alphaModFix/>
            <a:extLst>
              <a:ext uri="{28A0092B-C50C-407E-A947-70E740481C1C}">
                <a14:useLocalDpi xmlns:a14="http://schemas.microsoft.com/office/drawing/2010/main"/>
              </a:ext>
            </a:extLst>
          </a:blip>
          <a:srcRect/>
          <a:stretch/>
        </p:blipFill>
        <p:spPr>
          <a:xfrm>
            <a:off x="11600502" y="6290097"/>
            <a:ext cx="330024" cy="326166"/>
          </a:xfrm>
          <a:prstGeom prst="rect">
            <a:avLst/>
          </a:prstGeom>
          <a:noFill/>
          <a:ln>
            <a:noFill/>
          </a:ln>
        </p:spPr>
      </p:pic>
      <p:sp>
        <p:nvSpPr>
          <p:cNvPr id="8" name="Google Shape;33;p42">
            <a:extLst>
              <a:ext uri="{FF2B5EF4-FFF2-40B4-BE49-F238E27FC236}">
                <a16:creationId xmlns:a16="http://schemas.microsoft.com/office/drawing/2014/main" id="{D8622373-C172-E249-A753-0E6DD6517489}"/>
              </a:ext>
            </a:extLst>
          </p:cNvPr>
          <p:cNvSpPr txBox="1">
            <a:spLocks/>
          </p:cNvSpPr>
          <p:nvPr userDrawn="1"/>
        </p:nvSpPr>
        <p:spPr>
          <a:xfrm>
            <a:off x="11506751" y="6210209"/>
            <a:ext cx="517525"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Font typeface="Arial"/>
              <a:buNone/>
              <a:defRPr sz="1500" b="0" i="0" u="none" strike="noStrike" cap="none">
                <a:solidFill>
                  <a:srgbClr val="002337"/>
                </a:solidFill>
                <a:latin typeface="Calibri"/>
                <a:ea typeface="Calibri"/>
                <a:cs typeface="Calibri"/>
                <a:sym typeface="Calibri"/>
              </a:defRPr>
            </a:lvl1pPr>
            <a:lvl2pPr marL="0" marR="0" lvl="1" indent="0" algn="ctr" rtl="0">
              <a:lnSpc>
                <a:spcPct val="100000"/>
              </a:lnSpc>
              <a:spcBef>
                <a:spcPts val="0"/>
              </a:spcBef>
              <a:spcAft>
                <a:spcPts val="0"/>
              </a:spcAft>
              <a:buClr>
                <a:srgbClr val="000000"/>
              </a:buClr>
              <a:buFont typeface="Arial"/>
              <a:buNone/>
              <a:defRPr sz="1500" b="0" i="0" u="none" strike="noStrike" cap="none">
                <a:solidFill>
                  <a:srgbClr val="002337"/>
                </a:solidFill>
                <a:latin typeface="Calibri"/>
                <a:ea typeface="Calibri"/>
                <a:cs typeface="Calibri"/>
                <a:sym typeface="Calibri"/>
              </a:defRPr>
            </a:lvl2pPr>
            <a:lvl3pPr marL="0" marR="0" lvl="2" indent="0" algn="ctr" rtl="0">
              <a:lnSpc>
                <a:spcPct val="100000"/>
              </a:lnSpc>
              <a:spcBef>
                <a:spcPts val="0"/>
              </a:spcBef>
              <a:spcAft>
                <a:spcPts val="0"/>
              </a:spcAft>
              <a:buClr>
                <a:srgbClr val="000000"/>
              </a:buClr>
              <a:buFont typeface="Arial"/>
              <a:buNone/>
              <a:defRPr sz="1500" b="0" i="0" u="none" strike="noStrike" cap="none">
                <a:solidFill>
                  <a:srgbClr val="002337"/>
                </a:solidFill>
                <a:latin typeface="Calibri"/>
                <a:ea typeface="Calibri"/>
                <a:cs typeface="Calibri"/>
                <a:sym typeface="Calibri"/>
              </a:defRPr>
            </a:lvl3pPr>
            <a:lvl4pPr marL="0" marR="0" lvl="3" indent="0" algn="ctr" rtl="0">
              <a:lnSpc>
                <a:spcPct val="100000"/>
              </a:lnSpc>
              <a:spcBef>
                <a:spcPts val="0"/>
              </a:spcBef>
              <a:spcAft>
                <a:spcPts val="0"/>
              </a:spcAft>
              <a:buClr>
                <a:srgbClr val="000000"/>
              </a:buClr>
              <a:buFont typeface="Arial"/>
              <a:buNone/>
              <a:defRPr sz="1500" b="0" i="0" u="none" strike="noStrike" cap="none">
                <a:solidFill>
                  <a:srgbClr val="002337"/>
                </a:solidFill>
                <a:latin typeface="Calibri"/>
                <a:ea typeface="Calibri"/>
                <a:cs typeface="Calibri"/>
                <a:sym typeface="Calibri"/>
              </a:defRPr>
            </a:lvl4pPr>
            <a:lvl5pPr marL="0" marR="0" lvl="4" indent="0" algn="ctr" rtl="0">
              <a:lnSpc>
                <a:spcPct val="100000"/>
              </a:lnSpc>
              <a:spcBef>
                <a:spcPts val="0"/>
              </a:spcBef>
              <a:spcAft>
                <a:spcPts val="0"/>
              </a:spcAft>
              <a:buClr>
                <a:srgbClr val="000000"/>
              </a:buClr>
              <a:buFont typeface="Arial"/>
              <a:buNone/>
              <a:defRPr sz="1500" b="0" i="0" u="none" strike="noStrike" cap="none">
                <a:solidFill>
                  <a:srgbClr val="002337"/>
                </a:solidFill>
                <a:latin typeface="Calibri"/>
                <a:ea typeface="Calibri"/>
                <a:cs typeface="Calibri"/>
                <a:sym typeface="Calibri"/>
              </a:defRPr>
            </a:lvl5pPr>
            <a:lvl6pPr marL="0" marR="0" lvl="5" indent="0" algn="ctr" rtl="0">
              <a:lnSpc>
                <a:spcPct val="100000"/>
              </a:lnSpc>
              <a:spcBef>
                <a:spcPts val="0"/>
              </a:spcBef>
              <a:spcAft>
                <a:spcPts val="0"/>
              </a:spcAft>
              <a:buClr>
                <a:srgbClr val="000000"/>
              </a:buClr>
              <a:buFont typeface="Arial"/>
              <a:buNone/>
              <a:defRPr sz="1500" b="0" i="0" u="none" strike="noStrike" cap="none">
                <a:solidFill>
                  <a:srgbClr val="002337"/>
                </a:solidFill>
                <a:latin typeface="Calibri"/>
                <a:ea typeface="Calibri"/>
                <a:cs typeface="Calibri"/>
                <a:sym typeface="Calibri"/>
              </a:defRPr>
            </a:lvl6pPr>
            <a:lvl7pPr marL="0" marR="0" lvl="6" indent="0" algn="ctr" rtl="0">
              <a:lnSpc>
                <a:spcPct val="100000"/>
              </a:lnSpc>
              <a:spcBef>
                <a:spcPts val="0"/>
              </a:spcBef>
              <a:spcAft>
                <a:spcPts val="0"/>
              </a:spcAft>
              <a:buClr>
                <a:srgbClr val="000000"/>
              </a:buClr>
              <a:buFont typeface="Arial"/>
              <a:buNone/>
              <a:defRPr sz="1500" b="0" i="0" u="none" strike="noStrike" cap="none">
                <a:solidFill>
                  <a:srgbClr val="002337"/>
                </a:solidFill>
                <a:latin typeface="Calibri"/>
                <a:ea typeface="Calibri"/>
                <a:cs typeface="Calibri"/>
                <a:sym typeface="Calibri"/>
              </a:defRPr>
            </a:lvl7pPr>
            <a:lvl8pPr marL="0" marR="0" lvl="7" indent="0" algn="ctr" rtl="0">
              <a:lnSpc>
                <a:spcPct val="100000"/>
              </a:lnSpc>
              <a:spcBef>
                <a:spcPts val="0"/>
              </a:spcBef>
              <a:spcAft>
                <a:spcPts val="0"/>
              </a:spcAft>
              <a:buClr>
                <a:srgbClr val="000000"/>
              </a:buClr>
              <a:buFont typeface="Arial"/>
              <a:buNone/>
              <a:defRPr sz="1500" b="0" i="0" u="none" strike="noStrike" cap="none">
                <a:solidFill>
                  <a:srgbClr val="002337"/>
                </a:solidFill>
                <a:latin typeface="Calibri"/>
                <a:ea typeface="Calibri"/>
                <a:cs typeface="Calibri"/>
                <a:sym typeface="Calibri"/>
              </a:defRPr>
            </a:lvl8pPr>
            <a:lvl9pPr marL="0" marR="0" lvl="8" indent="0" algn="ctr" rtl="0">
              <a:lnSpc>
                <a:spcPct val="100000"/>
              </a:lnSpc>
              <a:spcBef>
                <a:spcPts val="0"/>
              </a:spcBef>
              <a:spcAft>
                <a:spcPts val="0"/>
              </a:spcAft>
              <a:buClr>
                <a:srgbClr val="000000"/>
              </a:buClr>
              <a:buFont typeface="Arial"/>
              <a:buNone/>
              <a:defRPr sz="1500" b="0" i="0" u="none" strike="noStrike" cap="none">
                <a:solidFill>
                  <a:srgbClr val="002337"/>
                </a:solidFill>
                <a:latin typeface="Calibri"/>
                <a:ea typeface="Calibri"/>
                <a:cs typeface="Calibri"/>
                <a:sym typeface="Calibri"/>
              </a:defRPr>
            </a:lvl9pPr>
          </a:lstStyle>
          <a:p>
            <a:fld id="{00000000-1234-1234-1234-123412341234}" type="slidenum">
              <a:rPr lang="en-GB" b="0" i="0" smtClean="0">
                <a:latin typeface="Arial" panose="020B0604020202020204" pitchFamily="34" charset="0"/>
                <a:cs typeface="Arial" panose="020B0604020202020204" pitchFamily="34" charset="0"/>
              </a:rPr>
              <a:pPr/>
              <a:t>‹#›</a:t>
            </a:fld>
            <a:endParaRPr lang="en-GB" b="0" i="0">
              <a:latin typeface="Arial" panose="020B0604020202020204" pitchFamily="34" charset="0"/>
              <a:cs typeface="Arial" panose="020B060402020202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Content" type="obj" preserve="1">
  <p:cSld name="1_Title and Content">
    <p:bg>
      <p:bgRef idx="1001">
        <a:schemeClr val="bg2"/>
      </p:bgRef>
    </p:bg>
    <p:spTree>
      <p:nvGrpSpPr>
        <p:cNvPr id="1" name="Shape 48"/>
        <p:cNvGrpSpPr/>
        <p:nvPr/>
      </p:nvGrpSpPr>
      <p:grpSpPr>
        <a:xfrm>
          <a:off x="0" y="0"/>
          <a:ext cx="0" cy="0"/>
          <a:chOff x="0" y="0"/>
          <a:chExt cx="0" cy="0"/>
        </a:xfrm>
      </p:grpSpPr>
      <p:sp>
        <p:nvSpPr>
          <p:cNvPr id="49" name="Google Shape;49;p4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b="0" i="0">
                <a:solidFill>
                  <a:schemeClr val="tx1"/>
                </a:solidFill>
                <a:latin typeface="Arial" panose="020B0604020202020204" pitchFamily="34" charset="0"/>
                <a:cs typeface="Arial" panose="020B0604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4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b="0" i="0">
                <a:solidFill>
                  <a:schemeClr val="tx1"/>
                </a:solidFill>
                <a:latin typeface="Arial" panose="020B0604020202020204" pitchFamily="34" charset="0"/>
                <a:cs typeface="Arial" panose="020B0604020202020204"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7" name="Google Shape;32;p42">
            <a:extLst>
              <a:ext uri="{FF2B5EF4-FFF2-40B4-BE49-F238E27FC236}">
                <a16:creationId xmlns:a16="http://schemas.microsoft.com/office/drawing/2014/main" id="{106976D1-775C-F640-B19B-9AED04F7DBA7}"/>
              </a:ext>
            </a:extLst>
          </p:cNvPr>
          <p:cNvPicPr preferRelativeResize="0"/>
          <p:nvPr userDrawn="1"/>
        </p:nvPicPr>
        <p:blipFill rotWithShape="1">
          <a:blip r:embed="rId2" cstate="screen">
            <a:alphaModFix/>
            <a:extLst>
              <a:ext uri="{28A0092B-C50C-407E-A947-70E740481C1C}">
                <a14:useLocalDpi xmlns:a14="http://schemas.microsoft.com/office/drawing/2010/main"/>
              </a:ext>
            </a:extLst>
          </a:blip>
          <a:srcRect/>
          <a:stretch/>
        </p:blipFill>
        <p:spPr>
          <a:xfrm>
            <a:off x="11600502" y="6290097"/>
            <a:ext cx="330024" cy="326166"/>
          </a:xfrm>
          <a:prstGeom prst="rect">
            <a:avLst/>
          </a:prstGeom>
          <a:noFill/>
          <a:ln>
            <a:noFill/>
          </a:ln>
        </p:spPr>
      </p:pic>
      <p:sp>
        <p:nvSpPr>
          <p:cNvPr id="8" name="Google Shape;33;p42">
            <a:extLst>
              <a:ext uri="{FF2B5EF4-FFF2-40B4-BE49-F238E27FC236}">
                <a16:creationId xmlns:a16="http://schemas.microsoft.com/office/drawing/2014/main" id="{D8622373-C172-E249-A753-0E6DD6517489}"/>
              </a:ext>
            </a:extLst>
          </p:cNvPr>
          <p:cNvSpPr txBox="1">
            <a:spLocks/>
          </p:cNvSpPr>
          <p:nvPr userDrawn="1"/>
        </p:nvSpPr>
        <p:spPr>
          <a:xfrm>
            <a:off x="11506751" y="6210209"/>
            <a:ext cx="517525"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Font typeface="Arial"/>
              <a:buNone/>
              <a:defRPr sz="1500" b="0" i="0" u="none" strike="noStrike" cap="none">
                <a:solidFill>
                  <a:srgbClr val="002337"/>
                </a:solidFill>
                <a:latin typeface="Calibri"/>
                <a:ea typeface="Calibri"/>
                <a:cs typeface="Calibri"/>
                <a:sym typeface="Calibri"/>
              </a:defRPr>
            </a:lvl1pPr>
            <a:lvl2pPr marL="0" marR="0" lvl="1" indent="0" algn="ctr" rtl="0">
              <a:lnSpc>
                <a:spcPct val="100000"/>
              </a:lnSpc>
              <a:spcBef>
                <a:spcPts val="0"/>
              </a:spcBef>
              <a:spcAft>
                <a:spcPts val="0"/>
              </a:spcAft>
              <a:buClr>
                <a:srgbClr val="000000"/>
              </a:buClr>
              <a:buFont typeface="Arial"/>
              <a:buNone/>
              <a:defRPr sz="1500" b="0" i="0" u="none" strike="noStrike" cap="none">
                <a:solidFill>
                  <a:srgbClr val="002337"/>
                </a:solidFill>
                <a:latin typeface="Calibri"/>
                <a:ea typeface="Calibri"/>
                <a:cs typeface="Calibri"/>
                <a:sym typeface="Calibri"/>
              </a:defRPr>
            </a:lvl2pPr>
            <a:lvl3pPr marL="0" marR="0" lvl="2" indent="0" algn="ctr" rtl="0">
              <a:lnSpc>
                <a:spcPct val="100000"/>
              </a:lnSpc>
              <a:spcBef>
                <a:spcPts val="0"/>
              </a:spcBef>
              <a:spcAft>
                <a:spcPts val="0"/>
              </a:spcAft>
              <a:buClr>
                <a:srgbClr val="000000"/>
              </a:buClr>
              <a:buFont typeface="Arial"/>
              <a:buNone/>
              <a:defRPr sz="1500" b="0" i="0" u="none" strike="noStrike" cap="none">
                <a:solidFill>
                  <a:srgbClr val="002337"/>
                </a:solidFill>
                <a:latin typeface="Calibri"/>
                <a:ea typeface="Calibri"/>
                <a:cs typeface="Calibri"/>
                <a:sym typeface="Calibri"/>
              </a:defRPr>
            </a:lvl3pPr>
            <a:lvl4pPr marL="0" marR="0" lvl="3" indent="0" algn="ctr" rtl="0">
              <a:lnSpc>
                <a:spcPct val="100000"/>
              </a:lnSpc>
              <a:spcBef>
                <a:spcPts val="0"/>
              </a:spcBef>
              <a:spcAft>
                <a:spcPts val="0"/>
              </a:spcAft>
              <a:buClr>
                <a:srgbClr val="000000"/>
              </a:buClr>
              <a:buFont typeface="Arial"/>
              <a:buNone/>
              <a:defRPr sz="1500" b="0" i="0" u="none" strike="noStrike" cap="none">
                <a:solidFill>
                  <a:srgbClr val="002337"/>
                </a:solidFill>
                <a:latin typeface="Calibri"/>
                <a:ea typeface="Calibri"/>
                <a:cs typeface="Calibri"/>
                <a:sym typeface="Calibri"/>
              </a:defRPr>
            </a:lvl4pPr>
            <a:lvl5pPr marL="0" marR="0" lvl="4" indent="0" algn="ctr" rtl="0">
              <a:lnSpc>
                <a:spcPct val="100000"/>
              </a:lnSpc>
              <a:spcBef>
                <a:spcPts val="0"/>
              </a:spcBef>
              <a:spcAft>
                <a:spcPts val="0"/>
              </a:spcAft>
              <a:buClr>
                <a:srgbClr val="000000"/>
              </a:buClr>
              <a:buFont typeface="Arial"/>
              <a:buNone/>
              <a:defRPr sz="1500" b="0" i="0" u="none" strike="noStrike" cap="none">
                <a:solidFill>
                  <a:srgbClr val="002337"/>
                </a:solidFill>
                <a:latin typeface="Calibri"/>
                <a:ea typeface="Calibri"/>
                <a:cs typeface="Calibri"/>
                <a:sym typeface="Calibri"/>
              </a:defRPr>
            </a:lvl5pPr>
            <a:lvl6pPr marL="0" marR="0" lvl="5" indent="0" algn="ctr" rtl="0">
              <a:lnSpc>
                <a:spcPct val="100000"/>
              </a:lnSpc>
              <a:spcBef>
                <a:spcPts val="0"/>
              </a:spcBef>
              <a:spcAft>
                <a:spcPts val="0"/>
              </a:spcAft>
              <a:buClr>
                <a:srgbClr val="000000"/>
              </a:buClr>
              <a:buFont typeface="Arial"/>
              <a:buNone/>
              <a:defRPr sz="1500" b="0" i="0" u="none" strike="noStrike" cap="none">
                <a:solidFill>
                  <a:srgbClr val="002337"/>
                </a:solidFill>
                <a:latin typeface="Calibri"/>
                <a:ea typeface="Calibri"/>
                <a:cs typeface="Calibri"/>
                <a:sym typeface="Calibri"/>
              </a:defRPr>
            </a:lvl6pPr>
            <a:lvl7pPr marL="0" marR="0" lvl="6" indent="0" algn="ctr" rtl="0">
              <a:lnSpc>
                <a:spcPct val="100000"/>
              </a:lnSpc>
              <a:spcBef>
                <a:spcPts val="0"/>
              </a:spcBef>
              <a:spcAft>
                <a:spcPts val="0"/>
              </a:spcAft>
              <a:buClr>
                <a:srgbClr val="000000"/>
              </a:buClr>
              <a:buFont typeface="Arial"/>
              <a:buNone/>
              <a:defRPr sz="1500" b="0" i="0" u="none" strike="noStrike" cap="none">
                <a:solidFill>
                  <a:srgbClr val="002337"/>
                </a:solidFill>
                <a:latin typeface="Calibri"/>
                <a:ea typeface="Calibri"/>
                <a:cs typeface="Calibri"/>
                <a:sym typeface="Calibri"/>
              </a:defRPr>
            </a:lvl7pPr>
            <a:lvl8pPr marL="0" marR="0" lvl="7" indent="0" algn="ctr" rtl="0">
              <a:lnSpc>
                <a:spcPct val="100000"/>
              </a:lnSpc>
              <a:spcBef>
                <a:spcPts val="0"/>
              </a:spcBef>
              <a:spcAft>
                <a:spcPts val="0"/>
              </a:spcAft>
              <a:buClr>
                <a:srgbClr val="000000"/>
              </a:buClr>
              <a:buFont typeface="Arial"/>
              <a:buNone/>
              <a:defRPr sz="1500" b="0" i="0" u="none" strike="noStrike" cap="none">
                <a:solidFill>
                  <a:srgbClr val="002337"/>
                </a:solidFill>
                <a:latin typeface="Calibri"/>
                <a:ea typeface="Calibri"/>
                <a:cs typeface="Calibri"/>
                <a:sym typeface="Calibri"/>
              </a:defRPr>
            </a:lvl8pPr>
            <a:lvl9pPr marL="0" marR="0" lvl="8" indent="0" algn="ctr" rtl="0">
              <a:lnSpc>
                <a:spcPct val="100000"/>
              </a:lnSpc>
              <a:spcBef>
                <a:spcPts val="0"/>
              </a:spcBef>
              <a:spcAft>
                <a:spcPts val="0"/>
              </a:spcAft>
              <a:buClr>
                <a:srgbClr val="000000"/>
              </a:buClr>
              <a:buFont typeface="Arial"/>
              <a:buNone/>
              <a:defRPr sz="1500" b="0" i="0" u="none" strike="noStrike" cap="none">
                <a:solidFill>
                  <a:srgbClr val="002337"/>
                </a:solidFill>
                <a:latin typeface="Calibri"/>
                <a:ea typeface="Calibri"/>
                <a:cs typeface="Calibri"/>
                <a:sym typeface="Calibri"/>
              </a:defRPr>
            </a:lvl9pPr>
          </a:lstStyle>
          <a:p>
            <a:fld id="{00000000-1234-1234-1234-123412341234}" type="slidenum">
              <a:rPr lang="en-GB" b="0" i="0" smtClean="0">
                <a:solidFill>
                  <a:schemeClr val="tx1"/>
                </a:solidFill>
                <a:latin typeface="Arial" panose="020B0604020202020204" pitchFamily="34" charset="0"/>
                <a:cs typeface="Arial" panose="020B0604020202020204" pitchFamily="34" charset="0"/>
              </a:rPr>
              <a:pPr/>
              <a:t>‹#›</a:t>
            </a:fld>
            <a:endParaRPr lang="en-GB" b="0" i="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47355012"/>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HAPTER_green">
  <p:cSld name="CHAPTER_green">
    <p:bg>
      <p:bgPr>
        <a:solidFill>
          <a:srgbClr val="00A984"/>
        </a:solidFill>
        <a:effectLst/>
      </p:bgPr>
    </p:bg>
    <p:spTree>
      <p:nvGrpSpPr>
        <p:cNvPr id="1" name="Shape 54"/>
        <p:cNvGrpSpPr/>
        <p:nvPr/>
      </p:nvGrpSpPr>
      <p:grpSpPr>
        <a:xfrm>
          <a:off x="0" y="0"/>
          <a:ext cx="0" cy="0"/>
          <a:chOff x="0" y="0"/>
          <a:chExt cx="0" cy="0"/>
        </a:xfrm>
      </p:grpSpPr>
      <p:sp>
        <p:nvSpPr>
          <p:cNvPr id="55" name="Google Shape;55;p49"/>
          <p:cNvSpPr txBox="1"/>
          <p:nvPr/>
        </p:nvSpPr>
        <p:spPr>
          <a:xfrm>
            <a:off x="-95251" y="7004172"/>
            <a:ext cx="12525375" cy="100027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1800"/>
              <a:buFont typeface="Calibri"/>
              <a:buNone/>
            </a:pPr>
            <a:r>
              <a:rPr lang="en-GB" sz="1800" b="0" i="0" u="none" strike="noStrike">
                <a:solidFill>
                  <a:srgbClr val="FF0000"/>
                </a:solidFill>
                <a:latin typeface="Arial" panose="020B0604020202020204" pitchFamily="34" charset="0"/>
                <a:ea typeface="Calibri"/>
                <a:cs typeface="Arial" panose="020B0604020202020204" pitchFamily="34" charset="0"/>
                <a:sym typeface="Calibri"/>
              </a:rPr>
              <a:t>Copy the element           on the photo from the Slide Master:</a:t>
            </a:r>
            <a:endParaRPr/>
          </a:p>
          <a:p>
            <a:pPr marL="0" marR="0" lvl="0" indent="0" algn="l" rtl="0">
              <a:spcBef>
                <a:spcPts val="600"/>
              </a:spcBef>
              <a:spcAft>
                <a:spcPts val="0"/>
              </a:spcAft>
              <a:buNone/>
            </a:pPr>
            <a:r>
              <a:rPr lang="en-GB" sz="1800" b="0" i="0" u="none" strike="noStrike">
                <a:solidFill>
                  <a:srgbClr val="FF0000"/>
                </a:solidFill>
                <a:latin typeface="Arial" panose="020B0604020202020204" pitchFamily="34" charset="0"/>
                <a:ea typeface="Calibri"/>
                <a:cs typeface="Arial" panose="020B0604020202020204" pitchFamily="34" charset="0"/>
                <a:sym typeface="Calibri"/>
              </a:rPr>
              <a:t>Insert the photo to the slide &gt; go to View panel &gt; select Slide Master &gt; Copy the element &gt; Close the Slide Master: select the Normal &gt; Paste the element on your photo.</a:t>
            </a:r>
            <a:endParaRPr/>
          </a:p>
        </p:txBody>
      </p:sp>
      <p:sp>
        <p:nvSpPr>
          <p:cNvPr id="56" name="Google Shape;56;p49"/>
          <p:cNvSpPr>
            <a:spLocks noGrp="1"/>
          </p:cNvSpPr>
          <p:nvPr>
            <p:ph type="pic" idx="2"/>
          </p:nvPr>
        </p:nvSpPr>
        <p:spPr>
          <a:xfrm>
            <a:off x="0" y="0"/>
            <a:ext cx="6924675" cy="685800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57" name="Google Shape;57;p49"/>
          <p:cNvPicPr preferRelativeResize="0"/>
          <p:nvPr/>
        </p:nvPicPr>
        <p:blipFill rotWithShape="1">
          <a:blip r:embed="rId2">
            <a:alphaModFix/>
          </a:blip>
          <a:srcRect/>
          <a:stretch/>
        </p:blipFill>
        <p:spPr>
          <a:xfrm>
            <a:off x="10010274" y="679911"/>
            <a:ext cx="1505454" cy="903519"/>
          </a:xfrm>
          <a:prstGeom prst="rect">
            <a:avLst/>
          </a:prstGeom>
          <a:noFill/>
          <a:ln>
            <a:noFill/>
          </a:ln>
        </p:spPr>
      </p:pic>
      <p:sp>
        <p:nvSpPr>
          <p:cNvPr id="58" name="Google Shape;58;p49"/>
          <p:cNvSpPr txBox="1">
            <a:spLocks noGrp="1"/>
          </p:cNvSpPr>
          <p:nvPr>
            <p:ph type="body" idx="1"/>
          </p:nvPr>
        </p:nvSpPr>
        <p:spPr>
          <a:xfrm>
            <a:off x="7391400" y="3667125"/>
            <a:ext cx="3852863" cy="2714625"/>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0"/>
              </a:spcBef>
              <a:spcAft>
                <a:spcPts val="0"/>
              </a:spcAft>
              <a:buClr>
                <a:srgbClr val="002337"/>
              </a:buClr>
              <a:buSzPts val="3000"/>
              <a:buNone/>
              <a:defRPr sz="3000">
                <a:solidFill>
                  <a:srgbClr val="002337"/>
                </a:solidFill>
                <a:latin typeface="Arial" panose="020B0604020202020204" pitchFamily="34" charset="0"/>
                <a:ea typeface="Arial" panose="020B0604020202020204" pitchFamily="34" charset="0"/>
                <a:cs typeface="Arial" panose="020B0604020202020204" pitchFamily="34" charset="0"/>
                <a:sym typeface="Calibri"/>
              </a:defRPr>
            </a:lvl1pPr>
            <a:lvl2pPr marL="914400" lvl="1" indent="-228600" algn="l">
              <a:lnSpc>
                <a:spcPct val="100000"/>
              </a:lnSpc>
              <a:spcBef>
                <a:spcPts val="500"/>
              </a:spcBef>
              <a:spcAft>
                <a:spcPts val="0"/>
              </a:spcAft>
              <a:buClr>
                <a:srgbClr val="002337"/>
              </a:buClr>
              <a:buSzPts val="3000"/>
              <a:buNone/>
              <a:defRPr sz="3000">
                <a:solidFill>
                  <a:srgbClr val="002337"/>
                </a:solidFill>
                <a:latin typeface="Calibri"/>
                <a:ea typeface="Calibri"/>
                <a:cs typeface="Calibri"/>
                <a:sym typeface="Calibri"/>
              </a:defRPr>
            </a:lvl2pPr>
            <a:lvl3pPr marL="1371600" lvl="2" indent="-228600" algn="l">
              <a:lnSpc>
                <a:spcPct val="100000"/>
              </a:lnSpc>
              <a:spcBef>
                <a:spcPts val="500"/>
              </a:spcBef>
              <a:spcAft>
                <a:spcPts val="0"/>
              </a:spcAft>
              <a:buClr>
                <a:srgbClr val="002337"/>
              </a:buClr>
              <a:buSzPts val="3000"/>
              <a:buNone/>
              <a:defRPr sz="3000">
                <a:solidFill>
                  <a:srgbClr val="002337"/>
                </a:solidFill>
                <a:latin typeface="Calibri"/>
                <a:ea typeface="Calibri"/>
                <a:cs typeface="Calibri"/>
                <a:sym typeface="Calibri"/>
              </a:defRPr>
            </a:lvl3pPr>
            <a:lvl4pPr marL="1828800" lvl="3" indent="-228600" algn="l">
              <a:lnSpc>
                <a:spcPct val="100000"/>
              </a:lnSpc>
              <a:spcBef>
                <a:spcPts val="500"/>
              </a:spcBef>
              <a:spcAft>
                <a:spcPts val="0"/>
              </a:spcAft>
              <a:buClr>
                <a:srgbClr val="002337"/>
              </a:buClr>
              <a:buSzPts val="3000"/>
              <a:buNone/>
              <a:defRPr sz="3000">
                <a:solidFill>
                  <a:srgbClr val="002337"/>
                </a:solidFill>
                <a:latin typeface="Calibri"/>
                <a:ea typeface="Calibri"/>
                <a:cs typeface="Calibri"/>
                <a:sym typeface="Calibri"/>
              </a:defRPr>
            </a:lvl4pPr>
            <a:lvl5pPr marL="2286000" lvl="4" indent="-228600" algn="l">
              <a:lnSpc>
                <a:spcPct val="100000"/>
              </a:lnSpc>
              <a:spcBef>
                <a:spcPts val="500"/>
              </a:spcBef>
              <a:spcAft>
                <a:spcPts val="0"/>
              </a:spcAft>
              <a:buClr>
                <a:srgbClr val="002337"/>
              </a:buClr>
              <a:buSzPts val="3000"/>
              <a:buNone/>
              <a:defRPr sz="3000">
                <a:solidFill>
                  <a:srgbClr val="002337"/>
                </a:solidFill>
                <a:latin typeface="Calibri"/>
                <a:ea typeface="Calibri"/>
                <a:cs typeface="Calibri"/>
                <a:sym typeface="Calibri"/>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59" name="Google Shape;59;p49" descr="A close up of a logo&#10;&#10;Description automatically generated"/>
          <p:cNvPicPr preferRelativeResize="0"/>
          <p:nvPr/>
        </p:nvPicPr>
        <p:blipFill rotWithShape="1">
          <a:blip r:embed="rId3">
            <a:alphaModFix/>
          </a:blip>
          <a:srcRect/>
          <a:stretch/>
        </p:blipFill>
        <p:spPr>
          <a:xfrm>
            <a:off x="1185" y="0"/>
            <a:ext cx="6934098" cy="6858000"/>
          </a:xfrm>
          <a:prstGeom prst="rect">
            <a:avLst/>
          </a:prstGeom>
          <a:noFill/>
          <a:ln>
            <a:noFill/>
          </a:ln>
        </p:spPr>
      </p:pic>
      <p:pic>
        <p:nvPicPr>
          <p:cNvPr id="60" name="Google Shape;60;p49"/>
          <p:cNvPicPr preferRelativeResize="0"/>
          <p:nvPr/>
        </p:nvPicPr>
        <p:blipFill rotWithShape="1">
          <a:blip r:embed="rId4">
            <a:alphaModFix/>
          </a:blip>
          <a:srcRect/>
          <a:stretch/>
        </p:blipFill>
        <p:spPr>
          <a:xfrm>
            <a:off x="1728019" y="7028922"/>
            <a:ext cx="352425" cy="352425"/>
          </a:xfrm>
          <a:prstGeom prst="rect">
            <a:avLst/>
          </a:prstGeom>
          <a:noFill/>
          <a:ln>
            <a:noFill/>
          </a:ln>
        </p:spPr>
      </p:pic>
      <p:sp>
        <p:nvSpPr>
          <p:cNvPr id="8" name="Google Shape;23;p41">
            <a:extLst>
              <a:ext uri="{FF2B5EF4-FFF2-40B4-BE49-F238E27FC236}">
                <a16:creationId xmlns:a16="http://schemas.microsoft.com/office/drawing/2014/main" id="{8D782671-7E09-FB4C-B0F4-896A297BF257}"/>
              </a:ext>
            </a:extLst>
          </p:cNvPr>
          <p:cNvSpPr txBox="1"/>
          <p:nvPr userDrawn="1"/>
        </p:nvSpPr>
        <p:spPr>
          <a:xfrm>
            <a:off x="936001" y="936001"/>
            <a:ext cx="2510853" cy="877163"/>
          </a:xfrm>
          <a:prstGeom prst="rect">
            <a:avLst/>
          </a:prstGeom>
          <a:noFill/>
          <a:ln>
            <a:noFill/>
          </a:ln>
        </p:spPr>
        <p:txBody>
          <a:bodyPr spcFirstLastPara="1" wrap="square" lIns="91425" tIns="45700" rIns="91425" bIns="45700" anchor="b" anchorCtr="0">
            <a:spAutoFit/>
          </a:bodyPr>
          <a:lstStyle/>
          <a:p>
            <a:pPr marL="0" marR="0" lvl="0" indent="0" algn="l" rtl="0">
              <a:spcBef>
                <a:spcPts val="0"/>
              </a:spcBef>
              <a:spcAft>
                <a:spcPts val="0"/>
              </a:spcAft>
              <a:buNone/>
            </a:pPr>
            <a:r>
              <a:rPr lang="en-GB" sz="1700">
                <a:solidFill>
                  <a:schemeClr val="lt1"/>
                </a:solidFill>
                <a:latin typeface="Arial"/>
                <a:ea typeface="Arial"/>
                <a:cs typeface="Arial"/>
                <a:sym typeface="Arial"/>
              </a:rPr>
              <a:t>CHALLENGING</a:t>
            </a:r>
            <a:endParaRPr/>
          </a:p>
          <a:p>
            <a:pPr marL="0" marR="0" lvl="0" indent="0" algn="l" rtl="0">
              <a:spcBef>
                <a:spcPts val="0"/>
              </a:spcBef>
              <a:spcAft>
                <a:spcPts val="0"/>
              </a:spcAft>
              <a:buNone/>
            </a:pPr>
            <a:r>
              <a:rPr lang="en-GB" sz="1700">
                <a:solidFill>
                  <a:schemeClr val="lt1"/>
                </a:solidFill>
                <a:latin typeface="Arial"/>
                <a:ea typeface="Arial"/>
                <a:cs typeface="Arial"/>
                <a:sym typeface="Arial"/>
              </a:rPr>
              <a:t>CONVENTIONAL</a:t>
            </a:r>
            <a:br>
              <a:rPr lang="en-GB" sz="1700">
                <a:solidFill>
                  <a:schemeClr val="lt1"/>
                </a:solidFill>
                <a:latin typeface="Arial"/>
                <a:ea typeface="Arial"/>
                <a:cs typeface="Arial"/>
                <a:sym typeface="Arial"/>
              </a:rPr>
            </a:br>
            <a:r>
              <a:rPr lang="en-GB" sz="1700">
                <a:solidFill>
                  <a:schemeClr val="lt1"/>
                </a:solidFill>
                <a:latin typeface="Arial"/>
                <a:ea typeface="Arial"/>
                <a:cs typeface="Arial"/>
                <a:sym typeface="Arial"/>
              </a:rPr>
              <a:t>THINKING</a:t>
            </a:r>
            <a:endParaRPr sz="1700">
              <a:solidFill>
                <a:schemeClr val="lt1"/>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orient="horz" pos="4020">
          <p15:clr>
            <a:srgbClr val="FBAE40"/>
          </p15:clr>
        </p15:guide>
        <p15:guide id="2" orient="horz" pos="595">
          <p15:clr>
            <a:srgbClr val="FBAE40"/>
          </p15:clr>
        </p15:guide>
        <p15:guide id="3" pos="7083">
          <p15:clr>
            <a:srgbClr val="FBAE40"/>
          </p15:clr>
        </p15:guide>
        <p15:guide id="4" pos="4362">
          <p15:clr>
            <a:srgbClr val="FBAE40"/>
          </p15:clr>
        </p15:guide>
        <p15:guide id="5" pos="465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LAST SLIDE">
  <p:cSld name="LAST SLIDE">
    <p:bg>
      <p:bgPr>
        <a:solidFill>
          <a:srgbClr val="002337"/>
        </a:solidFill>
        <a:effectLst/>
      </p:bgPr>
    </p:bg>
    <p:spTree>
      <p:nvGrpSpPr>
        <p:cNvPr id="1" name="Shape 82"/>
        <p:cNvGrpSpPr/>
        <p:nvPr/>
      </p:nvGrpSpPr>
      <p:grpSpPr>
        <a:xfrm>
          <a:off x="0" y="0"/>
          <a:ext cx="0" cy="0"/>
          <a:chOff x="0" y="0"/>
          <a:chExt cx="0" cy="0"/>
        </a:xfrm>
      </p:grpSpPr>
      <p:sp>
        <p:nvSpPr>
          <p:cNvPr id="83" name="Google Shape;83;p56"/>
          <p:cNvSpPr/>
          <p:nvPr/>
        </p:nvSpPr>
        <p:spPr>
          <a:xfrm>
            <a:off x="0" y="4826000"/>
            <a:ext cx="12191999" cy="2032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latin typeface="Arial" panose="020B0604020202020204" pitchFamily="34" charset="0"/>
              <a:ea typeface="Calibri"/>
              <a:cs typeface="Arial" panose="020B0604020202020204" pitchFamily="34" charset="0"/>
              <a:sym typeface="Calibri"/>
            </a:endParaRPr>
          </a:p>
        </p:txBody>
      </p:sp>
      <p:sp>
        <p:nvSpPr>
          <p:cNvPr id="84" name="Google Shape;84;p56"/>
          <p:cNvSpPr txBox="1">
            <a:spLocks noGrp="1"/>
          </p:cNvSpPr>
          <p:nvPr>
            <p:ph type="body" idx="1"/>
          </p:nvPr>
        </p:nvSpPr>
        <p:spPr>
          <a:xfrm>
            <a:off x="958680" y="754357"/>
            <a:ext cx="4212262" cy="50777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0"/>
              </a:spcBef>
              <a:spcAft>
                <a:spcPts val="0"/>
              </a:spcAft>
              <a:buClr>
                <a:schemeClr val="lt1"/>
              </a:buClr>
              <a:buSzPts val="4000"/>
              <a:buFont typeface="Calibri"/>
              <a:buNone/>
              <a:defRPr sz="4000">
                <a:solidFill>
                  <a:schemeClr val="lt1"/>
                </a:solidFill>
                <a:latin typeface="Arial" panose="020B0604020202020204" pitchFamily="34" charset="0"/>
                <a:ea typeface="Arial" panose="020B0604020202020204" pitchFamily="34" charset="0"/>
                <a:cs typeface="Arial" panose="020B0604020202020204" pitchFamily="34" charset="0"/>
                <a:sym typeface="Calibri"/>
              </a:defRPr>
            </a:lvl1pPr>
            <a:lvl2pPr marL="914400" lvl="1" indent="-228600" algn="l">
              <a:lnSpc>
                <a:spcPct val="100000"/>
              </a:lnSpc>
              <a:spcBef>
                <a:spcPts val="500"/>
              </a:spcBef>
              <a:spcAft>
                <a:spcPts val="0"/>
              </a:spcAft>
              <a:buClr>
                <a:srgbClr val="002337"/>
              </a:buClr>
              <a:buSzPts val="3000"/>
              <a:buNone/>
              <a:defRPr sz="3000">
                <a:solidFill>
                  <a:srgbClr val="002337"/>
                </a:solidFill>
                <a:latin typeface="Calibri"/>
                <a:ea typeface="Calibri"/>
                <a:cs typeface="Calibri"/>
                <a:sym typeface="Calibri"/>
              </a:defRPr>
            </a:lvl2pPr>
            <a:lvl3pPr marL="1371600" lvl="2" indent="-228600" algn="l">
              <a:lnSpc>
                <a:spcPct val="100000"/>
              </a:lnSpc>
              <a:spcBef>
                <a:spcPts val="500"/>
              </a:spcBef>
              <a:spcAft>
                <a:spcPts val="0"/>
              </a:spcAft>
              <a:buClr>
                <a:srgbClr val="002337"/>
              </a:buClr>
              <a:buSzPts val="3000"/>
              <a:buNone/>
              <a:defRPr sz="3000">
                <a:solidFill>
                  <a:srgbClr val="002337"/>
                </a:solidFill>
                <a:latin typeface="Calibri"/>
                <a:ea typeface="Calibri"/>
                <a:cs typeface="Calibri"/>
                <a:sym typeface="Calibri"/>
              </a:defRPr>
            </a:lvl3pPr>
            <a:lvl4pPr marL="1828800" lvl="3" indent="-228600" algn="l">
              <a:lnSpc>
                <a:spcPct val="100000"/>
              </a:lnSpc>
              <a:spcBef>
                <a:spcPts val="500"/>
              </a:spcBef>
              <a:spcAft>
                <a:spcPts val="0"/>
              </a:spcAft>
              <a:buClr>
                <a:srgbClr val="002337"/>
              </a:buClr>
              <a:buSzPts val="3000"/>
              <a:buNone/>
              <a:defRPr sz="3000">
                <a:solidFill>
                  <a:srgbClr val="002337"/>
                </a:solidFill>
                <a:latin typeface="Calibri"/>
                <a:ea typeface="Calibri"/>
                <a:cs typeface="Calibri"/>
                <a:sym typeface="Calibri"/>
              </a:defRPr>
            </a:lvl4pPr>
            <a:lvl5pPr marL="2286000" lvl="4" indent="-228600" algn="l">
              <a:lnSpc>
                <a:spcPct val="100000"/>
              </a:lnSpc>
              <a:spcBef>
                <a:spcPts val="500"/>
              </a:spcBef>
              <a:spcAft>
                <a:spcPts val="0"/>
              </a:spcAft>
              <a:buClr>
                <a:srgbClr val="002337"/>
              </a:buClr>
              <a:buSzPts val="3000"/>
              <a:buNone/>
              <a:defRPr sz="3000">
                <a:solidFill>
                  <a:srgbClr val="002337"/>
                </a:solidFill>
                <a:latin typeface="Calibri"/>
                <a:ea typeface="Calibri"/>
                <a:cs typeface="Calibri"/>
                <a:sym typeface="Calibri"/>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5" name="Google Shape;85;p56"/>
          <p:cNvSpPr txBox="1"/>
          <p:nvPr/>
        </p:nvSpPr>
        <p:spPr>
          <a:xfrm>
            <a:off x="9016678" y="2054980"/>
            <a:ext cx="2336630" cy="938678"/>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chemeClr val="lt1"/>
              </a:buClr>
              <a:buSzPts val="1000"/>
              <a:buFont typeface="Calibri"/>
              <a:buNone/>
            </a:pPr>
            <a:r>
              <a:rPr lang="en-GB" sz="1000" b="0" i="0">
                <a:solidFill>
                  <a:schemeClr val="lt1"/>
                </a:solidFill>
                <a:latin typeface="Arial" panose="020B0604020202020204" pitchFamily="34" charset="0"/>
                <a:ea typeface="Calibri"/>
                <a:cs typeface="Arial" panose="020B0604020202020204" pitchFamily="34" charset="0"/>
                <a:sym typeface="Calibri"/>
              </a:rPr>
              <a:t>The ECIU University is an EU-funded initiative that creates a ground-breaking and innovative educational model on a European scale.</a:t>
            </a:r>
            <a:endParaRPr>
              <a:latin typeface="Arial" panose="020B0604020202020204" pitchFamily="34" charset="0"/>
              <a:cs typeface="Arial" panose="020B0604020202020204" pitchFamily="34" charset="0"/>
            </a:endParaRPr>
          </a:p>
          <a:p>
            <a:pPr marL="0" marR="0" lvl="0" indent="0" algn="r" rtl="0">
              <a:lnSpc>
                <a:spcPct val="100000"/>
              </a:lnSpc>
              <a:spcBef>
                <a:spcPts val="600"/>
              </a:spcBef>
              <a:spcAft>
                <a:spcPts val="0"/>
              </a:spcAft>
              <a:buClr>
                <a:srgbClr val="00A984"/>
              </a:buClr>
              <a:buSzPts val="1000"/>
              <a:buFont typeface="Calibri"/>
              <a:buNone/>
            </a:pPr>
            <a:r>
              <a:rPr lang="en-GB" sz="1000" b="0" i="0" u="sng">
                <a:solidFill>
                  <a:srgbClr val="00A984"/>
                </a:solidFill>
                <a:latin typeface="Arial" panose="020B0604020202020204" pitchFamily="34" charset="0"/>
                <a:ea typeface="Calibri"/>
                <a:cs typeface="Arial" panose="020B0604020202020204" pitchFamily="34" charset="0"/>
                <a:sym typeface="Calibri"/>
                <a:hlinkClick r:id="rId2">
                  <a:extLst>
                    <a:ext uri="{A12FA001-AC4F-418D-AE19-62706E023703}">
                      <ahyp:hlinkClr xmlns:ahyp="http://schemas.microsoft.com/office/drawing/2018/hyperlinkcolor" val="tx"/>
                    </a:ext>
                  </a:extLst>
                </a:hlinkClick>
              </a:rPr>
              <a:t>www.eciu.org</a:t>
            </a:r>
            <a:r>
              <a:rPr lang="en-GB" sz="1000" b="0" i="0">
                <a:solidFill>
                  <a:srgbClr val="00A984"/>
                </a:solidFill>
                <a:latin typeface="Arial" panose="020B0604020202020204" pitchFamily="34" charset="0"/>
                <a:ea typeface="Calibri"/>
                <a:cs typeface="Arial" panose="020B0604020202020204" pitchFamily="34" charset="0"/>
                <a:sym typeface="Calibri"/>
              </a:rPr>
              <a:t> </a:t>
            </a:r>
            <a:endParaRPr sz="1000" b="0" i="0">
              <a:solidFill>
                <a:srgbClr val="00A984"/>
              </a:solidFill>
              <a:latin typeface="Arial" panose="020B0604020202020204" pitchFamily="34" charset="0"/>
              <a:ea typeface="Calibri"/>
              <a:cs typeface="Arial" panose="020B0604020202020204" pitchFamily="34" charset="0"/>
              <a:sym typeface="Calibri"/>
            </a:endParaRPr>
          </a:p>
        </p:txBody>
      </p:sp>
      <p:pic>
        <p:nvPicPr>
          <p:cNvPr id="86" name="Google Shape;86;p5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958680" y="5571874"/>
            <a:ext cx="2650067" cy="572503"/>
          </a:xfrm>
          <a:prstGeom prst="rect">
            <a:avLst/>
          </a:prstGeom>
          <a:noFill/>
          <a:ln>
            <a:noFill/>
          </a:ln>
        </p:spPr>
      </p:pic>
      <p:sp>
        <p:nvSpPr>
          <p:cNvPr id="87" name="Google Shape;87;p56"/>
          <p:cNvSpPr txBox="1"/>
          <p:nvPr/>
        </p:nvSpPr>
        <p:spPr>
          <a:xfrm>
            <a:off x="4051723" y="5521072"/>
            <a:ext cx="4633184"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000" b="0" i="0">
                <a:solidFill>
                  <a:srgbClr val="002337"/>
                </a:solidFill>
                <a:latin typeface="Arial" panose="020B0604020202020204" pitchFamily="34" charset="0"/>
                <a:ea typeface="Calibri"/>
                <a:cs typeface="Arial" panose="020B0604020202020204" pitchFamily="34" charset="0"/>
                <a:sym typeface="Calibri"/>
              </a:rPr>
              <a:t>The European Commission's support for the production of the ECIU University content does not constitute an endorsement of the contents, which reflect the views only of the authors, and the Commission cannot be held responsible for any use which may be made of the information contained therein.</a:t>
            </a:r>
            <a:endParaRPr sz="1000" b="0" i="0">
              <a:solidFill>
                <a:srgbClr val="002337"/>
              </a:solidFill>
              <a:latin typeface="Arial" panose="020B0604020202020204" pitchFamily="34" charset="0"/>
              <a:ea typeface="Calibri"/>
              <a:cs typeface="Arial" panose="020B0604020202020204" pitchFamily="34" charset="0"/>
              <a:sym typeface="Calibri"/>
            </a:endParaRPr>
          </a:p>
        </p:txBody>
      </p:sp>
      <p:pic>
        <p:nvPicPr>
          <p:cNvPr id="88" name="Google Shape;88;p56" descr="A close up of a logo&#10;&#10;Description automatically generated"/>
          <p:cNvPicPr preferRelativeResize="0"/>
          <p:nvPr/>
        </p:nvPicPr>
        <p:blipFill rotWithShape="1">
          <a:blip r:embed="rId4">
            <a:alphaModFix/>
          </a:blip>
          <a:srcRect/>
          <a:stretch/>
        </p:blipFill>
        <p:spPr>
          <a:xfrm>
            <a:off x="10010274" y="679911"/>
            <a:ext cx="1505454" cy="903520"/>
          </a:xfrm>
          <a:prstGeom prst="rect">
            <a:avLst/>
          </a:prstGeom>
          <a:noFill/>
          <a:ln>
            <a:noFill/>
          </a:ln>
        </p:spPr>
      </p:pic>
    </p:spTree>
  </p:cSld>
  <p:clrMapOvr>
    <a:masterClrMapping/>
  </p:clrMapOvr>
  <p:extLst>
    <p:ext uri="{DCECCB84-F9BA-43D5-87BE-67443E8EF086}">
      <p15:sldGuideLst xmlns:p15="http://schemas.microsoft.com/office/powerpoint/2012/main">
        <p15:guide id="1" pos="597">
          <p15:clr>
            <a:srgbClr val="FBAE40"/>
          </p15:clr>
        </p15:guide>
        <p15:guide id="2" pos="3840">
          <p15:clr>
            <a:srgbClr val="FBAE40"/>
          </p15:clr>
        </p15:guide>
        <p15:guide id="3" orient="horz" pos="595">
          <p15:clr>
            <a:srgbClr val="FBAE40"/>
          </p15:clr>
        </p15:guide>
        <p15:guide id="4" pos="7083">
          <p15:clr>
            <a:srgbClr val="FBAE40"/>
          </p15:clr>
        </p15:guide>
        <p15:guide id="5" orient="horz" pos="3725">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theme" Target="../theme/theme3.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Arial" panose="020B0604020202020204" pitchFamily="34" charset="0"/>
                <a:ea typeface="Arial" panose="020B0604020202020204" pitchFamily="34" charset="0"/>
                <a:cs typeface="Arial" panose="020B0604020202020204" pitchFamily="34" charset="0"/>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DE"/>
          </a:p>
        </p:txBody>
      </p:sp>
      <p:sp>
        <p:nvSpPr>
          <p:cNvPr id="13" name="Google Shape;13;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panose="020B0604020202020204" pitchFamily="34" charset="0"/>
                <a:ea typeface="Arial" panose="020B0604020202020204" pitchFamily="34" charset="0"/>
                <a:cs typeface="Arial" panose="020B0604020202020204" pitchFamily="34" charset="0"/>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DE"/>
          </a:p>
        </p:txBody>
      </p:sp>
      <p:sp>
        <p:nvSpPr>
          <p:cNvPr id="14" name="Google Shape;14;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Arial" panose="020B0604020202020204" pitchFamily="34" charset="0"/>
                <a:ea typeface="Arial" panose="020B0604020202020204" pitchFamily="34" charset="0"/>
                <a:cs typeface="Arial" panose="020B0604020202020204" pitchFamily="34" charset="0"/>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fld id="{00000000-1234-1234-1234-123412341234}" type="slidenum">
              <a:rPr lang="en-GB" smtClean="0"/>
              <a:pPr/>
              <a:t>‹#›</a:t>
            </a:fld>
            <a:endParaRPr lang="en-GB"/>
          </a:p>
        </p:txBody>
      </p:sp>
    </p:spTree>
  </p:cSld>
  <p:clrMap bg1="lt1" tx1="dk1" bg2="dk2" tx2="lt2" accent1="accent1" accent2="accent2" accent3="accent3" accent4="accent4" accent5="accent5" accent6="accent6" hlink="hlink" folHlink="folHlink"/>
  <p:sldLayoutIdLst>
    <p:sldLayoutId id="2147483650" r:id="rId1"/>
    <p:sldLayoutId id="2147483700" r:id="rId2"/>
    <p:sldLayoutId id="2147483651" r:id="rId3"/>
    <p:sldLayoutId id="2147483652" r:id="rId4"/>
    <p:sldLayoutId id="2147483697" r:id="rId5"/>
    <p:sldLayoutId id="2147483655" r:id="rId6"/>
    <p:sldLayoutId id="2147483699" r:id="rId7"/>
    <p:sldLayoutId id="2147483656" r:id="rId8"/>
    <p:sldLayoutId id="2147483660" r:id="rId9"/>
    <p:sldLayoutId id="2147483661" r:id="rId10"/>
    <p:sldLayoutId id="2147483663" r:id="rId11"/>
    <p:sldLayoutId id="2147483665" r:id="rId12"/>
    <p:sldLayoutId id="2147483698" r:id="rId13"/>
    <p:sldLayoutId id="2147483666" r:id="rId14"/>
    <p:sldLayoutId id="2147483701" r:id="rId1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4"/>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73"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95" r:id="rId13"/>
    <p:sldLayoutId id="2147483696" r:id="rId14"/>
    <p:sldLayoutId id="2147483688" r:id="rId15"/>
    <p:sldLayoutId id="2147483689" r:id="rId16"/>
    <p:sldLayoutId id="2147483690" r:id="rId17"/>
    <p:sldLayoutId id="2147483691" r:id="rId18"/>
    <p:sldLayoutId id="2147483692" r:id="rId1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11" name="Google Shape;11;p3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12" name="Google Shape;12;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Arial" panose="020B0604020202020204" pitchFamily="34" charset="0"/>
                <a:ea typeface="Arial" panose="020B0604020202020204" pitchFamily="34" charset="0"/>
                <a:cs typeface="Arial" panose="020B0604020202020204" pitchFamily="34" charset="0"/>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DE" dirty="0"/>
          </a:p>
        </p:txBody>
      </p:sp>
      <p:sp>
        <p:nvSpPr>
          <p:cNvPr id="13" name="Google Shape;13;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panose="020B0604020202020204" pitchFamily="34" charset="0"/>
                <a:ea typeface="Arial" panose="020B0604020202020204" pitchFamily="34" charset="0"/>
                <a:cs typeface="Arial" panose="020B0604020202020204" pitchFamily="34" charset="0"/>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DE" dirty="0"/>
          </a:p>
        </p:txBody>
      </p:sp>
      <p:sp>
        <p:nvSpPr>
          <p:cNvPr id="14" name="Google Shape;14;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Arial" panose="020B0604020202020204" pitchFamily="34" charset="0"/>
                <a:ea typeface="Arial" panose="020B0604020202020204" pitchFamily="34" charset="0"/>
                <a:cs typeface="Arial" panose="020B0604020202020204" pitchFamily="34" charset="0"/>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fld id="{00000000-1234-1234-1234-123412341234}" type="slidenum">
              <a:rPr lang="en-GB" smtClean="0"/>
              <a:pPr/>
              <a:t>‹#›</a:t>
            </a:fld>
            <a:endParaRPr lang="en-GB" dirty="0"/>
          </a:p>
        </p:txBody>
      </p:sp>
    </p:spTree>
    <p:extLst>
      <p:ext uri="{BB962C8B-B14F-4D97-AF65-F5344CB8AC3E}">
        <p14:creationId xmlns:p14="http://schemas.microsoft.com/office/powerpoint/2010/main" val="3327390206"/>
      </p:ext>
    </p:extLst>
  </p:cSld>
  <p:clrMap bg1="lt1" tx1="dk1" bg2="dk2"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image" Target="../media/image64.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png"/><Relationship Id="rId15" Type="http://schemas.openxmlformats.org/officeDocument/2006/relationships/image" Target="../media/image67.sv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 Id="rId14" Type="http://schemas.openxmlformats.org/officeDocument/2006/relationships/image" Target="../media/image66.png"/></Relationships>
</file>

<file path=ppt/slides/_rels/slide1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69.png"/></Relationships>
</file>

<file path=ppt/slides/_rels/slide1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4.xml"/><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5.xml"/><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74.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2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6.xml"/><Relationship Id="rId5" Type="http://schemas.openxmlformats.org/officeDocument/2006/relationships/image" Target="../media/image84.png"/><Relationship Id="rId4" Type="http://schemas.openxmlformats.org/officeDocument/2006/relationships/image" Target="../media/image83.png"/></Relationships>
</file>

<file path=ppt/slides/_rels/slide2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hyperlink" Target="https://assets-global.website-files.com/551e54eb6a58b73c12c54a18/600e9e7dff949351b6937d73_ECIU_micro-credentials-paper.pdf" TargetMode="External"/><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87.gif"/><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43.xml"/></Relationships>
</file>

<file path=ppt/slides/_rels/slide3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8" Type="http://schemas.openxmlformats.org/officeDocument/2006/relationships/image" Target="../media/image92.svg"/><Relationship Id="rId13" Type="http://schemas.openxmlformats.org/officeDocument/2006/relationships/image" Target="../media/image97.png"/><Relationship Id="rId3" Type="http://schemas.openxmlformats.org/officeDocument/2006/relationships/hyperlink" Target="https://eciu.us17.list-manage.com/subscribe?u=4e4e21348e96f2224f38c2a1c&amp;id=4e63230928" TargetMode="External"/><Relationship Id="rId7" Type="http://schemas.openxmlformats.org/officeDocument/2006/relationships/image" Target="../media/image91.png"/><Relationship Id="rId12" Type="http://schemas.openxmlformats.org/officeDocument/2006/relationships/image" Target="../media/image96.svg"/><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image" Target="../media/image90.svg"/><Relationship Id="rId11" Type="http://schemas.openxmlformats.org/officeDocument/2006/relationships/image" Target="../media/image95.png"/><Relationship Id="rId5" Type="http://schemas.openxmlformats.org/officeDocument/2006/relationships/image" Target="../media/image89.png"/><Relationship Id="rId10" Type="http://schemas.openxmlformats.org/officeDocument/2006/relationships/image" Target="../media/image94.svg"/><Relationship Id="rId4" Type="http://schemas.openxmlformats.org/officeDocument/2006/relationships/hyperlink" Target="mailto:olga.wessels@eciu.org" TargetMode="External"/><Relationship Id="rId9" Type="http://schemas.openxmlformats.org/officeDocument/2006/relationships/image" Target="../media/image93.png"/><Relationship Id="rId14" Type="http://schemas.openxmlformats.org/officeDocument/2006/relationships/image" Target="../media/image98.svg"/></Relationships>
</file>

<file path=ppt/slides/_rels/slide32.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4.xml"/><Relationship Id="rId1" Type="http://schemas.openxmlformats.org/officeDocument/2006/relationships/slideLayout" Target="../slideLayouts/slideLayout2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18" Type="http://schemas.openxmlformats.org/officeDocument/2006/relationships/image" Target="../media/image36.emf"/><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17" Type="http://schemas.openxmlformats.org/officeDocument/2006/relationships/image" Target="../media/image35.svg"/><Relationship Id="rId2" Type="http://schemas.openxmlformats.org/officeDocument/2006/relationships/notesSlide" Target="../notesSlides/notesSlide4.xml"/><Relationship Id="rId16" Type="http://schemas.openxmlformats.org/officeDocument/2006/relationships/image" Target="../media/image34.png"/><Relationship Id="rId20" Type="http://schemas.openxmlformats.org/officeDocument/2006/relationships/image" Target="../media/image38.svg"/><Relationship Id="rId1" Type="http://schemas.openxmlformats.org/officeDocument/2006/relationships/slideLayout" Target="../slideLayouts/slideLayout15.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5" Type="http://schemas.openxmlformats.org/officeDocument/2006/relationships/image" Target="../media/image33.png"/><Relationship Id="rId10" Type="http://schemas.openxmlformats.org/officeDocument/2006/relationships/image" Target="../media/image28.png"/><Relationship Id="rId19" Type="http://schemas.openxmlformats.org/officeDocument/2006/relationships/image" Target="../media/image37.png"/><Relationship Id="rId4" Type="http://schemas.openxmlformats.org/officeDocument/2006/relationships/image" Target="../media/image22.svg"/><Relationship Id="rId9" Type="http://schemas.openxmlformats.org/officeDocument/2006/relationships/image" Target="../media/image27.png"/><Relationship Id="rId14" Type="http://schemas.openxmlformats.org/officeDocument/2006/relationships/image" Target="../media/image3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8" Type="http://schemas.openxmlformats.org/officeDocument/2006/relationships/image" Target="../media/image45.svg"/><Relationship Id="rId13" Type="http://schemas.openxmlformats.org/officeDocument/2006/relationships/image" Target="../media/image50.pn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9.svg"/><Relationship Id="rId2" Type="http://schemas.openxmlformats.org/officeDocument/2006/relationships/notesSlide" Target="../notesSlides/notesSlide6.xml"/><Relationship Id="rId16" Type="http://schemas.openxmlformats.org/officeDocument/2006/relationships/image" Target="../media/image53.svg"/><Relationship Id="rId1" Type="http://schemas.openxmlformats.org/officeDocument/2006/relationships/slideLayout" Target="../slideLayouts/slideLayout6.xml"/><Relationship Id="rId6" Type="http://schemas.openxmlformats.org/officeDocument/2006/relationships/image" Target="../media/image43.svg"/><Relationship Id="rId11" Type="http://schemas.openxmlformats.org/officeDocument/2006/relationships/image" Target="../media/image48.png"/><Relationship Id="rId5" Type="http://schemas.openxmlformats.org/officeDocument/2006/relationships/image" Target="../media/image42.png"/><Relationship Id="rId15" Type="http://schemas.openxmlformats.org/officeDocument/2006/relationships/image" Target="../media/image52.png"/><Relationship Id="rId10" Type="http://schemas.openxmlformats.org/officeDocument/2006/relationships/image" Target="../media/image47.svg"/><Relationship Id="rId4" Type="http://schemas.openxmlformats.org/officeDocument/2006/relationships/image" Target="../media/image41.svg"/><Relationship Id="rId9" Type="http://schemas.openxmlformats.org/officeDocument/2006/relationships/image" Target="../media/image46.png"/><Relationship Id="rId14" Type="http://schemas.openxmlformats.org/officeDocument/2006/relationships/image" Target="../media/image51.sv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4.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28386-5AF2-8C47-9E25-7776BD7F7DC8}"/>
              </a:ext>
            </a:extLst>
          </p:cNvPr>
          <p:cNvSpPr>
            <a:spLocks noGrp="1"/>
          </p:cNvSpPr>
          <p:nvPr>
            <p:ph type="title"/>
          </p:nvPr>
        </p:nvSpPr>
        <p:spPr>
          <a:xfrm>
            <a:off x="838200" y="333377"/>
            <a:ext cx="10515600" cy="698500"/>
          </a:xfrm>
        </p:spPr>
        <p:txBody>
          <a:bodyPr>
            <a:normAutofit/>
          </a:bodyPr>
          <a:lstStyle/>
          <a:p>
            <a:r>
              <a:rPr lang="en-NL" sz="2400" b="1"/>
              <a:t>SUPPORT OF OUR BUSINESS STAKEHOLDERS</a:t>
            </a:r>
          </a:p>
        </p:txBody>
      </p:sp>
      <p:sp>
        <p:nvSpPr>
          <p:cNvPr id="17" name="Google Shape;440;p11">
            <a:extLst>
              <a:ext uri="{FF2B5EF4-FFF2-40B4-BE49-F238E27FC236}">
                <a16:creationId xmlns:a16="http://schemas.microsoft.com/office/drawing/2014/main" id="{593FA5C7-BF94-124C-BD93-4A4E5B37B7F3}"/>
              </a:ext>
            </a:extLst>
          </p:cNvPr>
          <p:cNvSpPr txBox="1">
            <a:spLocks/>
          </p:cNvSpPr>
          <p:nvPr/>
        </p:nvSpPr>
        <p:spPr>
          <a:xfrm>
            <a:off x="958679" y="1801000"/>
            <a:ext cx="2272201" cy="30777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002337"/>
              </a:buClr>
              <a:buSzPts val="1500"/>
              <a:buFont typeface="Calibri"/>
              <a:buNone/>
              <a:defRPr sz="1500" b="0" i="0" u="none" strike="noStrike" cap="none">
                <a:solidFill>
                  <a:srgbClr val="002337"/>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lvl="0" indent="0"/>
            <a:r>
              <a:rPr lang="en-GB" sz="1200">
                <a:latin typeface="Arial" panose="020B0604020202020204" pitchFamily="34" charset="0"/>
                <a:cs typeface="Arial" panose="020B0604020202020204" pitchFamily="34" charset="0"/>
              </a:rPr>
              <a:t>Aerospace Sector, Germany </a:t>
            </a:r>
          </a:p>
          <a:p>
            <a:pPr marL="0" indent="0"/>
            <a:endParaRPr lang="en-GB" sz="1200">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28A18BEC-2322-EA45-A0BC-D9767EE3F2B2}"/>
              </a:ext>
            </a:extLst>
          </p:cNvPr>
          <p:cNvSpPr/>
          <p:nvPr/>
        </p:nvSpPr>
        <p:spPr>
          <a:xfrm>
            <a:off x="958678" y="1493223"/>
            <a:ext cx="4609893" cy="307777"/>
          </a:xfrm>
          <a:prstGeom prst="rect">
            <a:avLst/>
          </a:prstGeom>
        </p:spPr>
        <p:txBody>
          <a:bodyPr wrap="square">
            <a:spAutoFit/>
          </a:bodyPr>
          <a:lstStyle/>
          <a:p>
            <a:pPr lvl="0">
              <a:buClr>
                <a:srgbClr val="002337"/>
              </a:buClr>
              <a:buSzPts val="1500"/>
            </a:pPr>
            <a:r>
              <a:rPr lang="en-GB" b="1">
                <a:latin typeface="Arial" panose="020B0604020202020204" pitchFamily="34" charset="0"/>
                <a:cs typeface="Arial" panose="020B0604020202020204" pitchFamily="34" charset="0"/>
              </a:rPr>
              <a:t>AIRBUS</a:t>
            </a:r>
          </a:p>
        </p:txBody>
      </p:sp>
      <p:sp>
        <p:nvSpPr>
          <p:cNvPr id="20" name="Rectangle 19">
            <a:extLst>
              <a:ext uri="{FF2B5EF4-FFF2-40B4-BE49-F238E27FC236}">
                <a16:creationId xmlns:a16="http://schemas.microsoft.com/office/drawing/2014/main" id="{D3872793-F7B5-AF48-BC31-CAB28655BD4D}"/>
              </a:ext>
            </a:extLst>
          </p:cNvPr>
          <p:cNvSpPr/>
          <p:nvPr/>
        </p:nvSpPr>
        <p:spPr>
          <a:xfrm>
            <a:off x="946486" y="2258713"/>
            <a:ext cx="4609893" cy="307777"/>
          </a:xfrm>
          <a:prstGeom prst="rect">
            <a:avLst/>
          </a:prstGeom>
        </p:spPr>
        <p:txBody>
          <a:bodyPr wrap="square">
            <a:spAutoFit/>
          </a:bodyPr>
          <a:lstStyle/>
          <a:p>
            <a:pPr lvl="0">
              <a:buClr>
                <a:srgbClr val="002337"/>
              </a:buClr>
              <a:buSzPts val="1500"/>
            </a:pPr>
            <a:r>
              <a:rPr lang="en-GB" b="1">
                <a:latin typeface="Arial" panose="020B0604020202020204" pitchFamily="34" charset="0"/>
                <a:cs typeface="Arial" panose="020B0604020202020204" pitchFamily="34" charset="0"/>
              </a:rPr>
              <a:t>CISCO</a:t>
            </a:r>
          </a:p>
        </p:txBody>
      </p:sp>
      <p:sp>
        <p:nvSpPr>
          <p:cNvPr id="21" name="Google Shape;440;p11">
            <a:extLst>
              <a:ext uri="{FF2B5EF4-FFF2-40B4-BE49-F238E27FC236}">
                <a16:creationId xmlns:a16="http://schemas.microsoft.com/office/drawing/2014/main" id="{7CC88DAD-AEB3-9344-87D7-92CF792FE18B}"/>
              </a:ext>
            </a:extLst>
          </p:cNvPr>
          <p:cNvSpPr txBox="1">
            <a:spLocks/>
          </p:cNvSpPr>
          <p:nvPr/>
        </p:nvSpPr>
        <p:spPr>
          <a:xfrm>
            <a:off x="958679" y="2554298"/>
            <a:ext cx="3857161" cy="30777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002337"/>
              </a:buClr>
              <a:buSzPts val="1500"/>
              <a:buFont typeface="Calibri"/>
              <a:buNone/>
              <a:defRPr sz="1500" b="0" i="0" u="none" strike="noStrike" cap="none">
                <a:solidFill>
                  <a:srgbClr val="002337"/>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lvl="0" indent="0"/>
            <a:r>
              <a:rPr lang="en-GB" sz="1200">
                <a:latin typeface="Arial" panose="020B0604020202020204" pitchFamily="34" charset="0"/>
                <a:cs typeface="Arial" panose="020B0604020202020204" pitchFamily="34" charset="0"/>
              </a:rPr>
              <a:t>Networking hardware and software, The Netherlands</a:t>
            </a:r>
          </a:p>
          <a:p>
            <a:pPr marL="0" indent="0"/>
            <a:endParaRPr lang="en-GB" sz="1200">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C365F064-99B7-4D4F-A312-013B684C512E}"/>
              </a:ext>
            </a:extLst>
          </p:cNvPr>
          <p:cNvSpPr/>
          <p:nvPr/>
        </p:nvSpPr>
        <p:spPr>
          <a:xfrm>
            <a:off x="958678" y="3019916"/>
            <a:ext cx="4609893" cy="307777"/>
          </a:xfrm>
          <a:prstGeom prst="rect">
            <a:avLst/>
          </a:prstGeom>
        </p:spPr>
        <p:txBody>
          <a:bodyPr wrap="square">
            <a:spAutoFit/>
          </a:bodyPr>
          <a:lstStyle/>
          <a:p>
            <a:pPr lvl="0">
              <a:buClr>
                <a:srgbClr val="002337"/>
              </a:buClr>
              <a:buSzPts val="1500"/>
            </a:pPr>
            <a:r>
              <a:rPr lang="en-GB" b="1">
                <a:latin typeface="Arial" panose="020B0604020202020204" pitchFamily="34" charset="0"/>
                <a:cs typeface="Arial" panose="020B0604020202020204" pitchFamily="34" charset="0"/>
              </a:rPr>
              <a:t>SANDOZ INDUSTRIAL PRODUCTS</a:t>
            </a:r>
          </a:p>
        </p:txBody>
      </p:sp>
      <p:sp>
        <p:nvSpPr>
          <p:cNvPr id="23" name="Google Shape;440;p11">
            <a:extLst>
              <a:ext uri="{FF2B5EF4-FFF2-40B4-BE49-F238E27FC236}">
                <a16:creationId xmlns:a16="http://schemas.microsoft.com/office/drawing/2014/main" id="{3D561657-68B0-B148-9F56-F29B770D5872}"/>
              </a:ext>
            </a:extLst>
          </p:cNvPr>
          <p:cNvSpPr txBox="1">
            <a:spLocks/>
          </p:cNvSpPr>
          <p:nvPr/>
        </p:nvSpPr>
        <p:spPr>
          <a:xfrm>
            <a:off x="970871" y="3315501"/>
            <a:ext cx="3857161" cy="30777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002337"/>
              </a:buClr>
              <a:buSzPts val="1500"/>
              <a:buFont typeface="Calibri"/>
              <a:buNone/>
              <a:defRPr sz="1500" b="0" i="0" u="none" strike="noStrike" cap="none">
                <a:solidFill>
                  <a:srgbClr val="002337"/>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lvl="0" indent="0"/>
            <a:r>
              <a:rPr lang="en-GB" sz="1200">
                <a:latin typeface="Arial" panose="020B0604020202020204" pitchFamily="34" charset="0"/>
                <a:cs typeface="Arial" panose="020B0604020202020204" pitchFamily="34" charset="0"/>
              </a:rPr>
              <a:t>S.p.A – Gruppo Novartis, healthcare company, Italy</a:t>
            </a:r>
          </a:p>
          <a:p>
            <a:pPr marL="0" indent="0"/>
            <a:endParaRPr lang="en-GB" sz="1200">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D2F93326-EBD2-2D44-956A-AD33DADE7629}"/>
              </a:ext>
            </a:extLst>
          </p:cNvPr>
          <p:cNvSpPr/>
          <p:nvPr/>
        </p:nvSpPr>
        <p:spPr>
          <a:xfrm>
            <a:off x="970871" y="3781119"/>
            <a:ext cx="4609893" cy="307777"/>
          </a:xfrm>
          <a:prstGeom prst="rect">
            <a:avLst/>
          </a:prstGeom>
        </p:spPr>
        <p:txBody>
          <a:bodyPr wrap="square">
            <a:spAutoFit/>
          </a:bodyPr>
          <a:lstStyle/>
          <a:p>
            <a:pPr lvl="0">
              <a:buClr>
                <a:srgbClr val="002337"/>
              </a:buClr>
              <a:buSzPts val="1500"/>
            </a:pPr>
            <a:r>
              <a:rPr lang="en-GB" b="1">
                <a:latin typeface="Arial" panose="020B0604020202020204" pitchFamily="34" charset="0"/>
                <a:cs typeface="Arial" panose="020B0604020202020204" pitchFamily="34" charset="0"/>
              </a:rPr>
              <a:t>INTEL</a:t>
            </a:r>
          </a:p>
        </p:txBody>
      </p:sp>
      <p:sp>
        <p:nvSpPr>
          <p:cNvPr id="25" name="Google Shape;440;p11">
            <a:extLst>
              <a:ext uri="{FF2B5EF4-FFF2-40B4-BE49-F238E27FC236}">
                <a16:creationId xmlns:a16="http://schemas.microsoft.com/office/drawing/2014/main" id="{A540F0DD-724F-0647-81C9-13AD1A5CC37A}"/>
              </a:ext>
            </a:extLst>
          </p:cNvPr>
          <p:cNvSpPr txBox="1">
            <a:spLocks/>
          </p:cNvSpPr>
          <p:nvPr/>
        </p:nvSpPr>
        <p:spPr>
          <a:xfrm>
            <a:off x="983064" y="4076704"/>
            <a:ext cx="3857161" cy="30777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002337"/>
              </a:buClr>
              <a:buSzPts val="1500"/>
              <a:buFont typeface="Calibri"/>
              <a:buNone/>
              <a:defRPr sz="1500" b="0" i="0" u="none" strike="noStrike" cap="none">
                <a:solidFill>
                  <a:srgbClr val="002337"/>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lvl="0" indent="0"/>
            <a:r>
              <a:rPr lang="en-GB" sz="1200">
                <a:latin typeface="Arial" panose="020B0604020202020204" pitchFamily="34" charset="0"/>
                <a:cs typeface="Arial" panose="020B0604020202020204" pitchFamily="34" charset="0"/>
              </a:rPr>
              <a:t>Technology, Ireland</a:t>
            </a:r>
          </a:p>
          <a:p>
            <a:pPr marL="0" indent="0"/>
            <a:endParaRPr lang="en-GB" sz="1200">
              <a:latin typeface="Arial" panose="020B0604020202020204" pitchFamily="34" charset="0"/>
              <a:cs typeface="Arial" panose="020B0604020202020204" pitchFamily="34" charset="0"/>
            </a:endParaRPr>
          </a:p>
        </p:txBody>
      </p:sp>
      <p:sp>
        <p:nvSpPr>
          <p:cNvPr id="26" name="Rectangle 25">
            <a:extLst>
              <a:ext uri="{FF2B5EF4-FFF2-40B4-BE49-F238E27FC236}">
                <a16:creationId xmlns:a16="http://schemas.microsoft.com/office/drawing/2014/main" id="{A930EDA1-77CC-4443-8E48-48641F230510}"/>
              </a:ext>
            </a:extLst>
          </p:cNvPr>
          <p:cNvSpPr/>
          <p:nvPr/>
        </p:nvSpPr>
        <p:spPr>
          <a:xfrm>
            <a:off x="970871" y="4542322"/>
            <a:ext cx="4609893" cy="307777"/>
          </a:xfrm>
          <a:prstGeom prst="rect">
            <a:avLst/>
          </a:prstGeom>
        </p:spPr>
        <p:txBody>
          <a:bodyPr wrap="square">
            <a:spAutoFit/>
          </a:bodyPr>
          <a:lstStyle/>
          <a:p>
            <a:pPr lvl="0">
              <a:buClr>
                <a:srgbClr val="002337"/>
              </a:buClr>
              <a:buSzPts val="1500"/>
            </a:pPr>
            <a:r>
              <a:rPr lang="en-GB" b="1">
                <a:latin typeface="Arial" panose="020B0604020202020204" pitchFamily="34" charset="0"/>
                <a:cs typeface="Arial" panose="020B0604020202020204" pitchFamily="34" charset="0"/>
              </a:rPr>
              <a:t>ERICSSON AB</a:t>
            </a:r>
          </a:p>
        </p:txBody>
      </p:sp>
      <p:sp>
        <p:nvSpPr>
          <p:cNvPr id="27" name="Google Shape;440;p11">
            <a:extLst>
              <a:ext uri="{FF2B5EF4-FFF2-40B4-BE49-F238E27FC236}">
                <a16:creationId xmlns:a16="http://schemas.microsoft.com/office/drawing/2014/main" id="{532E7C02-A076-D84C-9CF9-95DEB1844ABF}"/>
              </a:ext>
            </a:extLst>
          </p:cNvPr>
          <p:cNvSpPr txBox="1">
            <a:spLocks/>
          </p:cNvSpPr>
          <p:nvPr/>
        </p:nvSpPr>
        <p:spPr>
          <a:xfrm>
            <a:off x="983064" y="4837907"/>
            <a:ext cx="4609893" cy="30777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002337"/>
              </a:buClr>
              <a:buSzPts val="1500"/>
              <a:buFont typeface="Calibri"/>
              <a:buNone/>
              <a:defRPr sz="1500" b="0" i="0" u="none" strike="noStrike" cap="none">
                <a:solidFill>
                  <a:srgbClr val="002337"/>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lvl="0" indent="0"/>
            <a:r>
              <a:rPr lang="en-GB" sz="1200">
                <a:latin typeface="Arial" panose="020B0604020202020204" pitchFamily="34" charset="0"/>
                <a:cs typeface="Arial" panose="020B0604020202020204" pitchFamily="34" charset="0"/>
              </a:rPr>
              <a:t>Technology and service provider to telecom operators, Sweden</a:t>
            </a:r>
          </a:p>
          <a:p>
            <a:pPr marL="0" indent="0"/>
            <a:endParaRPr lang="en-GB" sz="1200">
              <a:latin typeface="Arial" panose="020B0604020202020204" pitchFamily="34" charset="0"/>
              <a:cs typeface="Arial" panose="020B0604020202020204" pitchFamily="34" charset="0"/>
            </a:endParaRPr>
          </a:p>
        </p:txBody>
      </p:sp>
      <p:sp>
        <p:nvSpPr>
          <p:cNvPr id="28" name="Rectangle 27">
            <a:extLst>
              <a:ext uri="{FF2B5EF4-FFF2-40B4-BE49-F238E27FC236}">
                <a16:creationId xmlns:a16="http://schemas.microsoft.com/office/drawing/2014/main" id="{6036EB29-5BD5-0A47-8288-496B331191F3}"/>
              </a:ext>
            </a:extLst>
          </p:cNvPr>
          <p:cNvSpPr/>
          <p:nvPr/>
        </p:nvSpPr>
        <p:spPr>
          <a:xfrm>
            <a:off x="970871" y="5303525"/>
            <a:ext cx="4609893" cy="307777"/>
          </a:xfrm>
          <a:prstGeom prst="rect">
            <a:avLst/>
          </a:prstGeom>
        </p:spPr>
        <p:txBody>
          <a:bodyPr wrap="square">
            <a:spAutoFit/>
          </a:bodyPr>
          <a:lstStyle/>
          <a:p>
            <a:pPr lvl="0">
              <a:buClr>
                <a:srgbClr val="002337"/>
              </a:buClr>
              <a:buSzPts val="1500"/>
            </a:pPr>
            <a:r>
              <a:rPr lang="en-GB" b="1">
                <a:latin typeface="Arial" panose="020B0604020202020204" pitchFamily="34" charset="0"/>
                <a:cs typeface="Arial" panose="020B0604020202020204" pitchFamily="34" charset="0"/>
              </a:rPr>
              <a:t>HELLA</a:t>
            </a:r>
          </a:p>
        </p:txBody>
      </p:sp>
      <p:sp>
        <p:nvSpPr>
          <p:cNvPr id="29" name="Google Shape;440;p11">
            <a:extLst>
              <a:ext uri="{FF2B5EF4-FFF2-40B4-BE49-F238E27FC236}">
                <a16:creationId xmlns:a16="http://schemas.microsoft.com/office/drawing/2014/main" id="{72DA5628-47EE-934E-89EA-6C61323AF2DE}"/>
              </a:ext>
            </a:extLst>
          </p:cNvPr>
          <p:cNvSpPr txBox="1">
            <a:spLocks/>
          </p:cNvSpPr>
          <p:nvPr/>
        </p:nvSpPr>
        <p:spPr>
          <a:xfrm>
            <a:off x="983064" y="5599110"/>
            <a:ext cx="4609893" cy="30777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002337"/>
              </a:buClr>
              <a:buSzPts val="1500"/>
              <a:buFont typeface="Calibri"/>
              <a:buNone/>
              <a:defRPr sz="1500" b="0" i="0" u="none" strike="noStrike" cap="none">
                <a:solidFill>
                  <a:srgbClr val="002337"/>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lvl="0" indent="0"/>
            <a:r>
              <a:rPr lang="en-GB" sz="1200">
                <a:latin typeface="Arial" panose="020B0604020202020204" pitchFamily="34" charset="0"/>
                <a:cs typeface="Arial" panose="020B0604020202020204" pitchFamily="34" charset="0"/>
              </a:rPr>
              <a:t>Automotive supplier, Lithuania</a:t>
            </a:r>
          </a:p>
          <a:p>
            <a:pPr marL="0" indent="0"/>
            <a:endParaRPr lang="en-GB" sz="1200">
              <a:latin typeface="Arial" panose="020B0604020202020204" pitchFamily="34" charset="0"/>
              <a:cs typeface="Arial" panose="020B0604020202020204" pitchFamily="34" charset="0"/>
            </a:endParaRPr>
          </a:p>
        </p:txBody>
      </p:sp>
      <p:sp>
        <p:nvSpPr>
          <p:cNvPr id="30" name="Rectangle 29">
            <a:extLst>
              <a:ext uri="{FF2B5EF4-FFF2-40B4-BE49-F238E27FC236}">
                <a16:creationId xmlns:a16="http://schemas.microsoft.com/office/drawing/2014/main" id="{ACCCFB80-A8DD-FA4C-B12C-E1845CA8F376}"/>
              </a:ext>
            </a:extLst>
          </p:cNvPr>
          <p:cNvSpPr/>
          <p:nvPr/>
        </p:nvSpPr>
        <p:spPr>
          <a:xfrm>
            <a:off x="958678" y="6064728"/>
            <a:ext cx="4609893" cy="307777"/>
          </a:xfrm>
          <a:prstGeom prst="rect">
            <a:avLst/>
          </a:prstGeom>
        </p:spPr>
        <p:txBody>
          <a:bodyPr wrap="square">
            <a:spAutoFit/>
          </a:bodyPr>
          <a:lstStyle/>
          <a:p>
            <a:pPr lvl="0">
              <a:buClr>
                <a:srgbClr val="002337"/>
              </a:buClr>
              <a:buSzPts val="1500"/>
            </a:pPr>
            <a:r>
              <a:rPr lang="en-GB" b="1">
                <a:latin typeface="Arial" panose="020B0604020202020204" pitchFamily="34" charset="0"/>
                <a:cs typeface="Arial" panose="020B0604020202020204" pitchFamily="34" charset="0"/>
              </a:rPr>
              <a:t>LYSE GROUP</a:t>
            </a:r>
          </a:p>
        </p:txBody>
      </p:sp>
      <p:sp>
        <p:nvSpPr>
          <p:cNvPr id="31" name="Google Shape;440;p11">
            <a:extLst>
              <a:ext uri="{FF2B5EF4-FFF2-40B4-BE49-F238E27FC236}">
                <a16:creationId xmlns:a16="http://schemas.microsoft.com/office/drawing/2014/main" id="{A8D122CF-8AB0-1E41-AD77-5FE0F1EC5C48}"/>
              </a:ext>
            </a:extLst>
          </p:cNvPr>
          <p:cNvSpPr txBox="1">
            <a:spLocks/>
          </p:cNvSpPr>
          <p:nvPr/>
        </p:nvSpPr>
        <p:spPr>
          <a:xfrm>
            <a:off x="970871" y="6360313"/>
            <a:ext cx="4609893" cy="30777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002337"/>
              </a:buClr>
              <a:buSzPts val="1500"/>
              <a:buFont typeface="Calibri"/>
              <a:buNone/>
              <a:defRPr sz="1500" b="0" i="0" u="none" strike="noStrike" cap="none">
                <a:solidFill>
                  <a:srgbClr val="002337"/>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lvl="0" indent="0"/>
            <a:r>
              <a:rPr lang="en-GB" sz="1200">
                <a:latin typeface="Arial" panose="020B0604020202020204" pitchFamily="34" charset="0"/>
                <a:cs typeface="Arial" panose="020B0604020202020204" pitchFamily="34" charset="0"/>
              </a:rPr>
              <a:t>Energy and telecommunication, Norway</a:t>
            </a:r>
          </a:p>
          <a:p>
            <a:pPr marL="0" indent="0"/>
            <a:endParaRPr lang="en-GB" sz="1200">
              <a:latin typeface="Arial" panose="020B0604020202020204" pitchFamily="34" charset="0"/>
              <a:cs typeface="Arial" panose="020B0604020202020204" pitchFamily="34" charset="0"/>
            </a:endParaRPr>
          </a:p>
        </p:txBody>
      </p:sp>
      <p:sp>
        <p:nvSpPr>
          <p:cNvPr id="32" name="Google Shape;440;p11">
            <a:extLst>
              <a:ext uri="{FF2B5EF4-FFF2-40B4-BE49-F238E27FC236}">
                <a16:creationId xmlns:a16="http://schemas.microsoft.com/office/drawing/2014/main" id="{4BBB4843-D42D-9941-B250-D7F8102358C2}"/>
              </a:ext>
            </a:extLst>
          </p:cNvPr>
          <p:cNvSpPr txBox="1">
            <a:spLocks/>
          </p:cNvSpPr>
          <p:nvPr/>
        </p:nvSpPr>
        <p:spPr>
          <a:xfrm>
            <a:off x="6096001" y="1801000"/>
            <a:ext cx="4047743" cy="30777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002337"/>
              </a:buClr>
              <a:buSzPts val="1500"/>
              <a:buFont typeface="Calibri"/>
              <a:buNone/>
              <a:defRPr sz="1500" b="0" i="0" u="none" strike="noStrike" cap="none">
                <a:solidFill>
                  <a:srgbClr val="002337"/>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lvl="0" indent="0"/>
            <a:r>
              <a:rPr lang="en-GB" sz="1200">
                <a:latin typeface="Arial" panose="020B0604020202020204" pitchFamily="34" charset="0"/>
                <a:cs typeface="Arial" panose="020B0604020202020204" pitchFamily="34" charset="0"/>
              </a:rPr>
              <a:t>Production and sales of forest machines, Finland</a:t>
            </a:r>
          </a:p>
          <a:p>
            <a:pPr marL="0" indent="0"/>
            <a:endParaRPr lang="en-GB" sz="1200">
              <a:latin typeface="Arial" panose="020B0604020202020204" pitchFamily="34" charset="0"/>
              <a:cs typeface="Arial" panose="020B0604020202020204" pitchFamily="34" charset="0"/>
            </a:endParaRPr>
          </a:p>
        </p:txBody>
      </p:sp>
      <p:sp>
        <p:nvSpPr>
          <p:cNvPr id="33" name="Rectangle 32">
            <a:extLst>
              <a:ext uri="{FF2B5EF4-FFF2-40B4-BE49-F238E27FC236}">
                <a16:creationId xmlns:a16="http://schemas.microsoft.com/office/drawing/2014/main" id="{88BF30FC-9FFE-0C4E-AB7C-168FBF5A5034}"/>
              </a:ext>
            </a:extLst>
          </p:cNvPr>
          <p:cNvSpPr/>
          <p:nvPr/>
        </p:nvSpPr>
        <p:spPr>
          <a:xfrm>
            <a:off x="6096000" y="1493223"/>
            <a:ext cx="4609893" cy="307777"/>
          </a:xfrm>
          <a:prstGeom prst="rect">
            <a:avLst/>
          </a:prstGeom>
        </p:spPr>
        <p:txBody>
          <a:bodyPr wrap="square">
            <a:spAutoFit/>
          </a:bodyPr>
          <a:lstStyle/>
          <a:p>
            <a:pPr lvl="0">
              <a:buClr>
                <a:srgbClr val="002337"/>
              </a:buClr>
              <a:buSzPts val="1500"/>
            </a:pPr>
            <a:r>
              <a:rPr lang="en-GB" b="1">
                <a:latin typeface="Arial" panose="020B0604020202020204" pitchFamily="34" charset="0"/>
                <a:cs typeface="Arial" panose="020B0604020202020204" pitchFamily="34" charset="0"/>
              </a:rPr>
              <a:t>PONSSE</a:t>
            </a:r>
          </a:p>
        </p:txBody>
      </p:sp>
      <p:sp>
        <p:nvSpPr>
          <p:cNvPr id="34" name="Rectangle 33">
            <a:extLst>
              <a:ext uri="{FF2B5EF4-FFF2-40B4-BE49-F238E27FC236}">
                <a16:creationId xmlns:a16="http://schemas.microsoft.com/office/drawing/2014/main" id="{6A6E1263-D80D-BF40-96C4-737839FB73CA}"/>
              </a:ext>
            </a:extLst>
          </p:cNvPr>
          <p:cNvSpPr/>
          <p:nvPr/>
        </p:nvSpPr>
        <p:spPr>
          <a:xfrm>
            <a:off x="6083808" y="2258713"/>
            <a:ext cx="4609893" cy="307777"/>
          </a:xfrm>
          <a:prstGeom prst="rect">
            <a:avLst/>
          </a:prstGeom>
        </p:spPr>
        <p:txBody>
          <a:bodyPr wrap="square">
            <a:spAutoFit/>
          </a:bodyPr>
          <a:lstStyle/>
          <a:p>
            <a:pPr lvl="0">
              <a:buClr>
                <a:srgbClr val="002337"/>
              </a:buClr>
              <a:buSzPts val="1500"/>
            </a:pPr>
            <a:r>
              <a:rPr lang="en-GB" b="1">
                <a:latin typeface="Arial" panose="020B0604020202020204" pitchFamily="34" charset="0"/>
                <a:cs typeface="Arial" panose="020B0604020202020204" pitchFamily="34" charset="0"/>
              </a:rPr>
              <a:t>SUEZ ENVIRONMENT</a:t>
            </a:r>
          </a:p>
        </p:txBody>
      </p:sp>
      <p:sp>
        <p:nvSpPr>
          <p:cNvPr id="35" name="Google Shape;440;p11">
            <a:extLst>
              <a:ext uri="{FF2B5EF4-FFF2-40B4-BE49-F238E27FC236}">
                <a16:creationId xmlns:a16="http://schemas.microsoft.com/office/drawing/2014/main" id="{D1B1CB5B-2705-0C49-B4D7-FDBE8CCB94EF}"/>
              </a:ext>
            </a:extLst>
          </p:cNvPr>
          <p:cNvSpPr txBox="1">
            <a:spLocks/>
          </p:cNvSpPr>
          <p:nvPr/>
        </p:nvSpPr>
        <p:spPr>
          <a:xfrm>
            <a:off x="6096001" y="2554298"/>
            <a:ext cx="3857161" cy="30777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002337"/>
              </a:buClr>
              <a:buSzPts val="1500"/>
              <a:buFont typeface="Calibri"/>
              <a:buNone/>
              <a:defRPr sz="1500" b="0" i="0" u="none" strike="noStrike" cap="none">
                <a:solidFill>
                  <a:srgbClr val="002337"/>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lvl="0" indent="0"/>
            <a:r>
              <a:rPr lang="en-GB" sz="1200">
                <a:latin typeface="Arial" panose="020B0604020202020204" pitchFamily="34" charset="0"/>
                <a:cs typeface="Arial" panose="020B0604020202020204" pitchFamily="34" charset="0"/>
              </a:rPr>
              <a:t>Water and waste sector, Spain</a:t>
            </a:r>
          </a:p>
          <a:p>
            <a:pPr marL="0" indent="0"/>
            <a:endParaRPr lang="en-GB" sz="1200">
              <a:latin typeface="Arial" panose="020B0604020202020204" pitchFamily="34" charset="0"/>
              <a:cs typeface="Arial" panose="020B0604020202020204" pitchFamily="34" charset="0"/>
            </a:endParaRPr>
          </a:p>
        </p:txBody>
      </p:sp>
      <p:sp>
        <p:nvSpPr>
          <p:cNvPr id="36" name="Rectangle 35">
            <a:extLst>
              <a:ext uri="{FF2B5EF4-FFF2-40B4-BE49-F238E27FC236}">
                <a16:creationId xmlns:a16="http://schemas.microsoft.com/office/drawing/2014/main" id="{7FB621D7-3169-5C46-A605-3CF4D62BBE2F}"/>
              </a:ext>
            </a:extLst>
          </p:cNvPr>
          <p:cNvSpPr/>
          <p:nvPr/>
        </p:nvSpPr>
        <p:spPr>
          <a:xfrm>
            <a:off x="6096000" y="3019916"/>
            <a:ext cx="4609893" cy="307777"/>
          </a:xfrm>
          <a:prstGeom prst="rect">
            <a:avLst/>
          </a:prstGeom>
        </p:spPr>
        <p:txBody>
          <a:bodyPr wrap="square">
            <a:spAutoFit/>
          </a:bodyPr>
          <a:lstStyle/>
          <a:p>
            <a:pPr lvl="0">
              <a:buClr>
                <a:srgbClr val="002337"/>
              </a:buClr>
              <a:buSzPts val="1500"/>
            </a:pPr>
            <a:r>
              <a:rPr lang="en-GB" b="1">
                <a:latin typeface="Arial" panose="020B0604020202020204" pitchFamily="34" charset="0"/>
                <a:cs typeface="Arial" panose="020B0604020202020204" pitchFamily="34" charset="0"/>
              </a:rPr>
              <a:t>NXP</a:t>
            </a:r>
          </a:p>
        </p:txBody>
      </p:sp>
      <p:sp>
        <p:nvSpPr>
          <p:cNvPr id="37" name="Google Shape;440;p11">
            <a:extLst>
              <a:ext uri="{FF2B5EF4-FFF2-40B4-BE49-F238E27FC236}">
                <a16:creationId xmlns:a16="http://schemas.microsoft.com/office/drawing/2014/main" id="{98D76FFF-ABB3-0741-A02B-3E436421ACAE}"/>
              </a:ext>
            </a:extLst>
          </p:cNvPr>
          <p:cNvSpPr txBox="1">
            <a:spLocks/>
          </p:cNvSpPr>
          <p:nvPr/>
        </p:nvSpPr>
        <p:spPr>
          <a:xfrm>
            <a:off x="6108193" y="3315501"/>
            <a:ext cx="3857161" cy="30777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002337"/>
              </a:buClr>
              <a:buSzPts val="1500"/>
              <a:buFont typeface="Calibri"/>
              <a:buNone/>
              <a:defRPr sz="1500" b="0" i="0" u="none" strike="noStrike" cap="none">
                <a:solidFill>
                  <a:srgbClr val="002337"/>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lvl="0" indent="0"/>
            <a:r>
              <a:rPr lang="en-GB" sz="1200">
                <a:latin typeface="Arial" panose="020B0604020202020204" pitchFamily="34" charset="0"/>
                <a:cs typeface="Arial" panose="020B0604020202020204" pitchFamily="34" charset="0"/>
              </a:rPr>
              <a:t>Semiconductors, Germany</a:t>
            </a:r>
          </a:p>
          <a:p>
            <a:pPr marL="0" indent="0"/>
            <a:endParaRPr lang="en-GB" sz="1200">
              <a:latin typeface="Arial" panose="020B0604020202020204" pitchFamily="34" charset="0"/>
              <a:cs typeface="Arial" panose="020B0604020202020204" pitchFamily="34" charset="0"/>
            </a:endParaRPr>
          </a:p>
        </p:txBody>
      </p:sp>
      <p:sp>
        <p:nvSpPr>
          <p:cNvPr id="38" name="Rectangle 37">
            <a:extLst>
              <a:ext uri="{FF2B5EF4-FFF2-40B4-BE49-F238E27FC236}">
                <a16:creationId xmlns:a16="http://schemas.microsoft.com/office/drawing/2014/main" id="{5D2DF85C-BA5B-0D41-B49F-FEC85D8EB940}"/>
              </a:ext>
            </a:extLst>
          </p:cNvPr>
          <p:cNvSpPr/>
          <p:nvPr/>
        </p:nvSpPr>
        <p:spPr>
          <a:xfrm>
            <a:off x="6108193" y="3781119"/>
            <a:ext cx="4609893" cy="307777"/>
          </a:xfrm>
          <a:prstGeom prst="rect">
            <a:avLst/>
          </a:prstGeom>
        </p:spPr>
        <p:txBody>
          <a:bodyPr wrap="square">
            <a:spAutoFit/>
          </a:bodyPr>
          <a:lstStyle/>
          <a:p>
            <a:pPr lvl="0">
              <a:buClr>
                <a:srgbClr val="002337"/>
              </a:buClr>
              <a:buSzPts val="1500"/>
            </a:pPr>
            <a:r>
              <a:rPr lang="en-GB" b="1"/>
              <a:t>ENGINEERING INGEGNERIA INFORMATICA </a:t>
            </a:r>
            <a:r>
              <a:rPr lang="en-GB" b="1" err="1"/>
              <a:t>SpA</a:t>
            </a:r>
            <a:endParaRPr lang="en-GB" b="1">
              <a:latin typeface="Arial" panose="020B0604020202020204" pitchFamily="34" charset="0"/>
              <a:cs typeface="Arial" panose="020B0604020202020204" pitchFamily="34" charset="0"/>
            </a:endParaRPr>
          </a:p>
        </p:txBody>
      </p:sp>
      <p:sp>
        <p:nvSpPr>
          <p:cNvPr id="39" name="Google Shape;440;p11">
            <a:extLst>
              <a:ext uri="{FF2B5EF4-FFF2-40B4-BE49-F238E27FC236}">
                <a16:creationId xmlns:a16="http://schemas.microsoft.com/office/drawing/2014/main" id="{6FB06119-42B9-5D47-A7E8-6225D4003D5D}"/>
              </a:ext>
            </a:extLst>
          </p:cNvPr>
          <p:cNvSpPr txBox="1">
            <a:spLocks/>
          </p:cNvSpPr>
          <p:nvPr/>
        </p:nvSpPr>
        <p:spPr>
          <a:xfrm>
            <a:off x="6120386" y="4076704"/>
            <a:ext cx="3857161" cy="30777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002337"/>
              </a:buClr>
              <a:buSzPts val="1500"/>
              <a:buFont typeface="Calibri"/>
              <a:buNone/>
              <a:defRPr sz="1500" b="0" i="0" u="none" strike="noStrike" cap="none">
                <a:solidFill>
                  <a:srgbClr val="002337"/>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lvl="0" indent="0"/>
            <a:r>
              <a:rPr lang="en-GB" sz="1200">
                <a:latin typeface="Arial" panose="020B0604020202020204" pitchFamily="34" charset="0"/>
                <a:cs typeface="Arial" panose="020B0604020202020204" pitchFamily="34" charset="0"/>
              </a:rPr>
              <a:t>Information, Technology sector, Italy</a:t>
            </a:r>
          </a:p>
          <a:p>
            <a:pPr marL="0" indent="0"/>
            <a:endParaRPr lang="en-GB" sz="1200">
              <a:latin typeface="Arial" panose="020B0604020202020204" pitchFamily="34" charset="0"/>
              <a:cs typeface="Arial" panose="020B0604020202020204" pitchFamily="34" charset="0"/>
            </a:endParaRPr>
          </a:p>
        </p:txBody>
      </p:sp>
      <p:sp>
        <p:nvSpPr>
          <p:cNvPr id="40" name="Rectangle 39">
            <a:extLst>
              <a:ext uri="{FF2B5EF4-FFF2-40B4-BE49-F238E27FC236}">
                <a16:creationId xmlns:a16="http://schemas.microsoft.com/office/drawing/2014/main" id="{557E2406-9CAA-EF48-93AC-2FA7D43D8141}"/>
              </a:ext>
            </a:extLst>
          </p:cNvPr>
          <p:cNvSpPr/>
          <p:nvPr/>
        </p:nvSpPr>
        <p:spPr>
          <a:xfrm>
            <a:off x="6108193" y="4542322"/>
            <a:ext cx="4609893" cy="307777"/>
          </a:xfrm>
          <a:prstGeom prst="rect">
            <a:avLst/>
          </a:prstGeom>
        </p:spPr>
        <p:txBody>
          <a:bodyPr wrap="square">
            <a:spAutoFit/>
          </a:bodyPr>
          <a:lstStyle/>
          <a:p>
            <a:pPr lvl="0">
              <a:buClr>
                <a:srgbClr val="002337"/>
              </a:buClr>
              <a:buSzPts val="1500"/>
            </a:pPr>
            <a:r>
              <a:rPr lang="en-GB" b="1">
                <a:latin typeface="Arial" panose="020B0604020202020204" pitchFamily="34" charset="0"/>
                <a:cs typeface="Arial" panose="020B0604020202020204" pitchFamily="34" charset="0"/>
              </a:rPr>
              <a:t>IGNITIS GROUP</a:t>
            </a:r>
          </a:p>
        </p:txBody>
      </p:sp>
      <p:sp>
        <p:nvSpPr>
          <p:cNvPr id="41" name="Google Shape;440;p11">
            <a:extLst>
              <a:ext uri="{FF2B5EF4-FFF2-40B4-BE49-F238E27FC236}">
                <a16:creationId xmlns:a16="http://schemas.microsoft.com/office/drawing/2014/main" id="{A3CD7AC7-BBE5-2547-AB9E-640EC17DA9BD}"/>
              </a:ext>
            </a:extLst>
          </p:cNvPr>
          <p:cNvSpPr txBox="1">
            <a:spLocks/>
          </p:cNvSpPr>
          <p:nvPr/>
        </p:nvSpPr>
        <p:spPr>
          <a:xfrm>
            <a:off x="6120386" y="4837907"/>
            <a:ext cx="4609893" cy="30777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002337"/>
              </a:buClr>
              <a:buSzPts val="1500"/>
              <a:buFont typeface="Calibri"/>
              <a:buNone/>
              <a:defRPr sz="1500" b="0" i="0" u="none" strike="noStrike" cap="none">
                <a:solidFill>
                  <a:srgbClr val="002337"/>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lvl="0" indent="0"/>
            <a:r>
              <a:rPr lang="en-GB" sz="1200">
                <a:latin typeface="Arial" panose="020B0604020202020204" pitchFamily="34" charset="0"/>
                <a:cs typeface="Arial" panose="020B0604020202020204" pitchFamily="34" charset="0"/>
              </a:rPr>
              <a:t>Energy Company, Lithuania</a:t>
            </a:r>
          </a:p>
          <a:p>
            <a:pPr marL="0" indent="0"/>
            <a:endParaRPr lang="en-GB" sz="1200">
              <a:latin typeface="Arial" panose="020B0604020202020204" pitchFamily="34" charset="0"/>
              <a:cs typeface="Arial" panose="020B0604020202020204" pitchFamily="34" charset="0"/>
            </a:endParaRPr>
          </a:p>
        </p:txBody>
      </p:sp>
      <p:sp>
        <p:nvSpPr>
          <p:cNvPr id="42" name="Rectangle 41">
            <a:extLst>
              <a:ext uri="{FF2B5EF4-FFF2-40B4-BE49-F238E27FC236}">
                <a16:creationId xmlns:a16="http://schemas.microsoft.com/office/drawing/2014/main" id="{C3804FF8-E3BA-7A43-BE94-1A2BC49E3161}"/>
              </a:ext>
            </a:extLst>
          </p:cNvPr>
          <p:cNvSpPr/>
          <p:nvPr/>
        </p:nvSpPr>
        <p:spPr>
          <a:xfrm>
            <a:off x="6108193" y="5303525"/>
            <a:ext cx="4609893" cy="307777"/>
          </a:xfrm>
          <a:prstGeom prst="rect">
            <a:avLst/>
          </a:prstGeom>
        </p:spPr>
        <p:txBody>
          <a:bodyPr wrap="square">
            <a:spAutoFit/>
          </a:bodyPr>
          <a:lstStyle/>
          <a:p>
            <a:pPr lvl="0">
              <a:buClr>
                <a:srgbClr val="002337"/>
              </a:buClr>
              <a:buSzPts val="1500"/>
            </a:pPr>
            <a:r>
              <a:rPr lang="en-GB" b="1">
                <a:latin typeface="Arial" panose="020B0604020202020204" pitchFamily="34" charset="0"/>
                <a:cs typeface="Arial" panose="020B0604020202020204" pitchFamily="34" charset="0"/>
              </a:rPr>
              <a:t>SICK AG</a:t>
            </a:r>
          </a:p>
        </p:txBody>
      </p:sp>
      <p:sp>
        <p:nvSpPr>
          <p:cNvPr id="43" name="Google Shape;440;p11">
            <a:extLst>
              <a:ext uri="{FF2B5EF4-FFF2-40B4-BE49-F238E27FC236}">
                <a16:creationId xmlns:a16="http://schemas.microsoft.com/office/drawing/2014/main" id="{07D8ACA7-117B-5147-829C-9E62C7BD8F0D}"/>
              </a:ext>
            </a:extLst>
          </p:cNvPr>
          <p:cNvSpPr txBox="1">
            <a:spLocks/>
          </p:cNvSpPr>
          <p:nvPr/>
        </p:nvSpPr>
        <p:spPr>
          <a:xfrm>
            <a:off x="6120386" y="5599110"/>
            <a:ext cx="4609893" cy="30777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002337"/>
              </a:buClr>
              <a:buSzPts val="1500"/>
              <a:buFont typeface="Calibri"/>
              <a:buNone/>
              <a:defRPr sz="1500" b="0" i="0" u="none" strike="noStrike" cap="none">
                <a:solidFill>
                  <a:srgbClr val="002337"/>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lvl="0" indent="0"/>
            <a:r>
              <a:rPr lang="en-GB" sz="1200">
                <a:latin typeface="Arial" panose="020B0604020202020204" pitchFamily="34" charset="0"/>
                <a:cs typeface="Arial" panose="020B0604020202020204" pitchFamily="34" charset="0"/>
              </a:rPr>
              <a:t>Sensor Intelligence, Germany</a:t>
            </a:r>
          </a:p>
          <a:p>
            <a:pPr marL="0" indent="0"/>
            <a:endParaRPr lang="en-GB" sz="1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910289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B06AF810-A139-1146-B56B-D43FC1372EA5}"/>
              </a:ext>
            </a:extLst>
          </p:cNvPr>
          <p:cNvGrpSpPr/>
          <p:nvPr/>
        </p:nvGrpSpPr>
        <p:grpSpPr>
          <a:xfrm>
            <a:off x="958678" y="4534787"/>
            <a:ext cx="4609893" cy="864408"/>
            <a:chOff x="958678" y="4247588"/>
            <a:chExt cx="4609893" cy="864408"/>
          </a:xfrm>
        </p:grpSpPr>
        <p:sp>
          <p:nvSpPr>
            <p:cNvPr id="3" name="Google Shape;440;p11">
              <a:extLst>
                <a:ext uri="{FF2B5EF4-FFF2-40B4-BE49-F238E27FC236}">
                  <a16:creationId xmlns:a16="http://schemas.microsoft.com/office/drawing/2014/main" id="{3EFE888F-0A93-864C-BB08-75F9DABDE62A}"/>
                </a:ext>
              </a:extLst>
            </p:cNvPr>
            <p:cNvSpPr txBox="1">
              <a:spLocks/>
            </p:cNvSpPr>
            <p:nvPr/>
          </p:nvSpPr>
          <p:spPr>
            <a:xfrm>
              <a:off x="958678" y="4483342"/>
              <a:ext cx="4609893" cy="62865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rgbClr val="002337"/>
                </a:buClr>
                <a:buSzPts val="1500"/>
                <a:buFont typeface="Calibri"/>
                <a:buNone/>
              </a:pPr>
              <a:r>
                <a:rPr lang="en-GB" sz="1200"/>
                <a:t>City of Enschede</a:t>
              </a:r>
            </a:p>
            <a:p>
              <a:pPr>
                <a:buClr>
                  <a:srgbClr val="002337"/>
                </a:buClr>
                <a:buSzPts val="1500"/>
                <a:buFont typeface="Calibri"/>
                <a:buNone/>
              </a:pPr>
              <a:r>
                <a:rPr lang="en-GB" sz="1200"/>
                <a:t>Oost NL , Regional Development Agency</a:t>
              </a:r>
            </a:p>
            <a:p>
              <a:pPr>
                <a:buClr>
                  <a:srgbClr val="002337"/>
                </a:buClr>
                <a:buSzPts val="1500"/>
                <a:buFont typeface="Calibri"/>
                <a:buNone/>
              </a:pPr>
              <a:endParaRPr lang="en-GB" sz="1200"/>
            </a:p>
          </p:txBody>
        </p:sp>
        <p:pic>
          <p:nvPicPr>
            <p:cNvPr id="4" name="Picture 3" descr="Icon&#10;&#10;Description automatically generated">
              <a:extLst>
                <a:ext uri="{FF2B5EF4-FFF2-40B4-BE49-F238E27FC236}">
                  <a16:creationId xmlns:a16="http://schemas.microsoft.com/office/drawing/2014/main" id="{CE2F86F5-759D-FF40-85F9-A9D08158979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34808" y="4303593"/>
              <a:ext cx="286768" cy="226396"/>
            </a:xfrm>
            <a:prstGeom prst="rect">
              <a:avLst/>
            </a:prstGeom>
          </p:spPr>
        </p:pic>
        <p:sp>
          <p:nvSpPr>
            <p:cNvPr id="5" name="Rectangle 4">
              <a:extLst>
                <a:ext uri="{FF2B5EF4-FFF2-40B4-BE49-F238E27FC236}">
                  <a16:creationId xmlns:a16="http://schemas.microsoft.com/office/drawing/2014/main" id="{89F8140C-F161-0748-9A85-89ADD2EB77F0}"/>
                </a:ext>
              </a:extLst>
            </p:cNvPr>
            <p:cNvSpPr/>
            <p:nvPr/>
          </p:nvSpPr>
          <p:spPr>
            <a:xfrm>
              <a:off x="958678" y="4247588"/>
              <a:ext cx="4609893" cy="307777"/>
            </a:xfrm>
            <a:prstGeom prst="rect">
              <a:avLst/>
            </a:prstGeom>
          </p:spPr>
          <p:txBody>
            <a:bodyPr wrap="square">
              <a:spAutoFit/>
            </a:bodyPr>
            <a:lstStyle/>
            <a:p>
              <a:pPr lvl="0">
                <a:buClr>
                  <a:srgbClr val="002337"/>
                </a:buClr>
                <a:buSzPts val="1500"/>
              </a:pPr>
              <a:r>
                <a:rPr lang="en-GB" b="1">
                  <a:latin typeface="Arial" panose="020B0604020202020204" pitchFamily="34" charset="0"/>
                  <a:cs typeface="Arial" panose="020B0604020202020204" pitchFamily="34" charset="0"/>
                </a:rPr>
                <a:t>NETHERLANDS</a:t>
              </a:r>
            </a:p>
          </p:txBody>
        </p:sp>
      </p:grpSp>
      <p:grpSp>
        <p:nvGrpSpPr>
          <p:cNvPr id="2" name="Group 1">
            <a:extLst>
              <a:ext uri="{FF2B5EF4-FFF2-40B4-BE49-F238E27FC236}">
                <a16:creationId xmlns:a16="http://schemas.microsoft.com/office/drawing/2014/main" id="{C372029E-68F0-4843-A0FC-A08B37E99E78}"/>
              </a:ext>
            </a:extLst>
          </p:cNvPr>
          <p:cNvGrpSpPr/>
          <p:nvPr/>
        </p:nvGrpSpPr>
        <p:grpSpPr>
          <a:xfrm>
            <a:off x="958678" y="2954980"/>
            <a:ext cx="5137322" cy="881733"/>
            <a:chOff x="958678" y="3082763"/>
            <a:chExt cx="5137322" cy="881733"/>
          </a:xfrm>
        </p:grpSpPr>
        <p:sp>
          <p:nvSpPr>
            <p:cNvPr id="6" name="Google Shape;440;p11">
              <a:extLst>
                <a:ext uri="{FF2B5EF4-FFF2-40B4-BE49-F238E27FC236}">
                  <a16:creationId xmlns:a16="http://schemas.microsoft.com/office/drawing/2014/main" id="{4692575F-ACD7-244B-8FE2-A94BF63258F8}"/>
                </a:ext>
              </a:extLst>
            </p:cNvPr>
            <p:cNvSpPr txBox="1">
              <a:spLocks/>
            </p:cNvSpPr>
            <p:nvPr/>
          </p:nvSpPr>
          <p:spPr>
            <a:xfrm>
              <a:off x="958679" y="3335842"/>
              <a:ext cx="5137321" cy="62865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002337"/>
                </a:buClr>
                <a:buSzPts val="1500"/>
                <a:buFont typeface="Calibri"/>
                <a:buNone/>
                <a:defRPr sz="1500" b="0" i="0" u="none" strike="noStrike" cap="none">
                  <a:solidFill>
                    <a:srgbClr val="002337"/>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lvl="0" indent="0"/>
              <a:r>
                <a:rPr lang="en-GB" sz="1200">
                  <a:latin typeface="Arial" panose="020B0604020202020204" pitchFamily="34" charset="0"/>
                  <a:cs typeface="Arial" panose="020B0604020202020204" pitchFamily="34" charset="0"/>
                </a:rPr>
                <a:t>Barcelona City Council</a:t>
              </a:r>
            </a:p>
            <a:p>
              <a:pPr marL="0" lvl="0" indent="0"/>
              <a:r>
                <a:rPr lang="en-GB" sz="1200">
                  <a:latin typeface="Arial" panose="020B0604020202020204" pitchFamily="34" charset="0"/>
                  <a:cs typeface="Arial" panose="020B0604020202020204" pitchFamily="34" charset="0"/>
                </a:rPr>
                <a:t>Cerdanyola del Vallès City</a:t>
              </a:r>
            </a:p>
            <a:p>
              <a:pPr marL="0" lvl="0" indent="0"/>
              <a:r>
                <a:rPr lang="en-GB" sz="1200">
                  <a:latin typeface="Arial" panose="020B0604020202020204" pitchFamily="34" charset="0"/>
                  <a:cs typeface="Arial" panose="020B0604020202020204" pitchFamily="34" charset="0"/>
                </a:rPr>
                <a:t>PIMEC 2030, Public stakeholder, SME and craft association</a:t>
              </a:r>
            </a:p>
            <a:p>
              <a:pPr marL="0" indent="0"/>
              <a:endParaRPr lang="en-GB" sz="1200">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B45E53FF-3028-6146-839F-A8D0314234F2}"/>
                </a:ext>
              </a:extLst>
            </p:cNvPr>
            <p:cNvSpPr/>
            <p:nvPr/>
          </p:nvSpPr>
          <p:spPr>
            <a:xfrm>
              <a:off x="958678" y="3082763"/>
              <a:ext cx="4609893" cy="307777"/>
            </a:xfrm>
            <a:prstGeom prst="rect">
              <a:avLst/>
            </a:prstGeom>
          </p:spPr>
          <p:txBody>
            <a:bodyPr wrap="square">
              <a:spAutoFit/>
            </a:bodyPr>
            <a:lstStyle/>
            <a:p>
              <a:pPr lvl="0">
                <a:buClr>
                  <a:srgbClr val="002337"/>
                </a:buClr>
                <a:buSzPts val="1500"/>
              </a:pPr>
              <a:r>
                <a:rPr lang="en-GB" b="1">
                  <a:latin typeface="Arial" panose="020B0604020202020204" pitchFamily="34" charset="0"/>
                  <a:cs typeface="Arial" panose="020B0604020202020204" pitchFamily="34" charset="0"/>
                </a:rPr>
                <a:t>SPAIN</a:t>
              </a:r>
            </a:p>
          </p:txBody>
        </p:sp>
        <p:pic>
          <p:nvPicPr>
            <p:cNvPr id="10" name="Picture 9" descr="A picture containing text&#10;&#10;Description automatically generated">
              <a:extLst>
                <a:ext uri="{FF2B5EF4-FFF2-40B4-BE49-F238E27FC236}">
                  <a16:creationId xmlns:a16="http://schemas.microsoft.com/office/drawing/2014/main" id="{73873916-59E7-7D40-93E1-E20BFAE4C05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92693" y="3131766"/>
              <a:ext cx="286768" cy="226396"/>
            </a:xfrm>
            <a:prstGeom prst="rect">
              <a:avLst/>
            </a:prstGeom>
          </p:spPr>
        </p:pic>
      </p:grpSp>
      <p:grpSp>
        <p:nvGrpSpPr>
          <p:cNvPr id="36" name="Group 35">
            <a:extLst>
              <a:ext uri="{FF2B5EF4-FFF2-40B4-BE49-F238E27FC236}">
                <a16:creationId xmlns:a16="http://schemas.microsoft.com/office/drawing/2014/main" id="{BCC6C431-8D66-0045-A1CB-8DD958B76176}"/>
              </a:ext>
            </a:extLst>
          </p:cNvPr>
          <p:cNvGrpSpPr/>
          <p:nvPr/>
        </p:nvGrpSpPr>
        <p:grpSpPr>
          <a:xfrm>
            <a:off x="958678" y="1627335"/>
            <a:ext cx="4609893" cy="1254283"/>
            <a:chOff x="958678" y="1627335"/>
            <a:chExt cx="4609893" cy="1254283"/>
          </a:xfrm>
        </p:grpSpPr>
        <p:sp>
          <p:nvSpPr>
            <p:cNvPr id="8" name="Google Shape;440;p11">
              <a:extLst>
                <a:ext uri="{FF2B5EF4-FFF2-40B4-BE49-F238E27FC236}">
                  <a16:creationId xmlns:a16="http://schemas.microsoft.com/office/drawing/2014/main" id="{597D6FFB-9B7F-DA41-BB30-99DEC40268E5}"/>
                </a:ext>
              </a:extLst>
            </p:cNvPr>
            <p:cNvSpPr txBox="1">
              <a:spLocks/>
            </p:cNvSpPr>
            <p:nvPr/>
          </p:nvSpPr>
          <p:spPr>
            <a:xfrm>
              <a:off x="958679" y="1861960"/>
              <a:ext cx="4327696" cy="101965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002337"/>
                </a:buClr>
                <a:buSzPts val="1500"/>
                <a:buFont typeface="Calibri"/>
                <a:buNone/>
                <a:defRPr sz="1500" b="0" i="0" u="none" strike="noStrike" cap="none">
                  <a:solidFill>
                    <a:srgbClr val="002337"/>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lvl="0" indent="0"/>
              <a:r>
                <a:rPr lang="en-GB" sz="1200">
                  <a:latin typeface="Arial" panose="020B0604020202020204" pitchFamily="34" charset="0"/>
                  <a:cs typeface="Arial" panose="020B0604020202020204" pitchFamily="34" charset="0"/>
                </a:rPr>
                <a:t>Autonomous Province of Trento</a:t>
              </a:r>
            </a:p>
            <a:p>
              <a:pPr marL="0" lvl="0" indent="0"/>
              <a:r>
                <a:rPr lang="en-GB" sz="1200">
                  <a:latin typeface="Arial" panose="020B0604020202020204" pitchFamily="34" charset="0"/>
                  <a:cs typeface="Arial" panose="020B0604020202020204" pitchFamily="34" charset="0"/>
                </a:rPr>
                <a:t>Municipality of Trento</a:t>
              </a:r>
            </a:p>
            <a:p>
              <a:pPr marL="0" lvl="0" indent="0"/>
              <a:r>
                <a:rPr lang="en-GB" sz="1200">
                  <a:latin typeface="Arial" panose="020B0604020202020204" pitchFamily="34" charset="0"/>
                  <a:cs typeface="Arial" panose="020B0604020202020204" pitchFamily="34" charset="0"/>
                </a:rPr>
                <a:t>Confindustria Trento, Employers’ Association</a:t>
              </a:r>
            </a:p>
            <a:p>
              <a:pPr marL="0" lvl="0" indent="0"/>
              <a:r>
                <a:rPr lang="en-GB" sz="1200">
                  <a:latin typeface="Arial" panose="020B0604020202020204" pitchFamily="34" charset="0"/>
                  <a:cs typeface="Arial" panose="020B0604020202020204" pitchFamily="34" charset="0"/>
                </a:rPr>
                <a:t>Hub Innovazione Trentino, Regional Innovation and Technology Transfer Agency</a:t>
              </a:r>
            </a:p>
            <a:p>
              <a:pPr marL="0" indent="0"/>
              <a:endParaRPr lang="en-GB" sz="120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CF99C47B-6A93-1C4B-A4EE-DBF73D2233C9}"/>
                </a:ext>
              </a:extLst>
            </p:cNvPr>
            <p:cNvSpPr/>
            <p:nvPr/>
          </p:nvSpPr>
          <p:spPr>
            <a:xfrm>
              <a:off x="958678" y="1627335"/>
              <a:ext cx="4609893" cy="307777"/>
            </a:xfrm>
            <a:prstGeom prst="rect">
              <a:avLst/>
            </a:prstGeom>
          </p:spPr>
          <p:txBody>
            <a:bodyPr wrap="square">
              <a:spAutoFit/>
            </a:bodyPr>
            <a:lstStyle/>
            <a:p>
              <a:pPr lvl="0">
                <a:buClr>
                  <a:srgbClr val="002337"/>
                </a:buClr>
                <a:buSzPts val="1500"/>
              </a:pPr>
              <a:r>
                <a:rPr lang="en-GB" b="1">
                  <a:latin typeface="Arial" panose="020B0604020202020204" pitchFamily="34" charset="0"/>
                  <a:cs typeface="Arial" panose="020B0604020202020204" pitchFamily="34" charset="0"/>
                </a:rPr>
                <a:t>ITALY</a:t>
              </a:r>
            </a:p>
          </p:txBody>
        </p:sp>
        <p:pic>
          <p:nvPicPr>
            <p:cNvPr id="11" name="Picture 10" descr="Icon&#10;&#10;Description automatically generated">
              <a:extLst>
                <a:ext uri="{FF2B5EF4-FFF2-40B4-BE49-F238E27FC236}">
                  <a16:creationId xmlns:a16="http://schemas.microsoft.com/office/drawing/2014/main" id="{C74C3B41-03B8-E34D-83E0-EAE657288AC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28821" y="1681642"/>
              <a:ext cx="286768" cy="226396"/>
            </a:xfrm>
            <a:prstGeom prst="rect">
              <a:avLst/>
            </a:prstGeom>
          </p:spPr>
        </p:pic>
      </p:grpSp>
      <p:grpSp>
        <p:nvGrpSpPr>
          <p:cNvPr id="39" name="Group 38">
            <a:extLst>
              <a:ext uri="{FF2B5EF4-FFF2-40B4-BE49-F238E27FC236}">
                <a16:creationId xmlns:a16="http://schemas.microsoft.com/office/drawing/2014/main" id="{EFDB266F-FF01-8845-8B83-022CDFBFF8EA}"/>
              </a:ext>
            </a:extLst>
          </p:cNvPr>
          <p:cNvGrpSpPr/>
          <p:nvPr/>
        </p:nvGrpSpPr>
        <p:grpSpPr>
          <a:xfrm>
            <a:off x="958678" y="5340471"/>
            <a:ext cx="4609893" cy="543531"/>
            <a:chOff x="958678" y="5216766"/>
            <a:chExt cx="4609893" cy="543531"/>
          </a:xfrm>
        </p:grpSpPr>
        <p:sp>
          <p:nvSpPr>
            <p:cNvPr id="12" name="Google Shape;440;p11">
              <a:extLst>
                <a:ext uri="{FF2B5EF4-FFF2-40B4-BE49-F238E27FC236}">
                  <a16:creationId xmlns:a16="http://schemas.microsoft.com/office/drawing/2014/main" id="{4D5D8138-0135-3249-BFDC-30E569A87ED3}"/>
                </a:ext>
              </a:extLst>
            </p:cNvPr>
            <p:cNvSpPr txBox="1">
              <a:spLocks/>
            </p:cNvSpPr>
            <p:nvPr/>
          </p:nvSpPr>
          <p:spPr>
            <a:xfrm>
              <a:off x="958678" y="5452520"/>
              <a:ext cx="4609893" cy="30777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002337"/>
                </a:buClr>
                <a:buSzPts val="1500"/>
                <a:buFont typeface="Calibri"/>
                <a:buNone/>
                <a:defRPr sz="1500" b="0" i="0" u="none" strike="noStrike" cap="none">
                  <a:solidFill>
                    <a:srgbClr val="002337"/>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r>
                <a:rPr lang="en-GB" sz="1200">
                  <a:latin typeface="Arial" panose="020B0604020202020204" pitchFamily="34" charset="0"/>
                  <a:cs typeface="Arial" panose="020B0604020202020204" pitchFamily="34" charset="0"/>
                </a:rPr>
                <a:t>City of Hamburg</a:t>
              </a:r>
            </a:p>
            <a:p>
              <a:pPr marL="0" indent="0"/>
              <a:endParaRPr lang="en-GB" sz="1200">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29E6A8EF-9F76-0B46-A242-501147184DFF}"/>
                </a:ext>
              </a:extLst>
            </p:cNvPr>
            <p:cNvSpPr/>
            <p:nvPr/>
          </p:nvSpPr>
          <p:spPr>
            <a:xfrm>
              <a:off x="958678" y="5216766"/>
              <a:ext cx="4609893" cy="307777"/>
            </a:xfrm>
            <a:prstGeom prst="rect">
              <a:avLst/>
            </a:prstGeom>
          </p:spPr>
          <p:txBody>
            <a:bodyPr wrap="square">
              <a:spAutoFit/>
            </a:bodyPr>
            <a:lstStyle/>
            <a:p>
              <a:pPr lvl="0">
                <a:buClr>
                  <a:srgbClr val="002337"/>
                </a:buClr>
                <a:buSzPts val="1500"/>
              </a:pPr>
              <a:r>
                <a:rPr lang="en-GB" b="1">
                  <a:latin typeface="Arial" panose="020B0604020202020204" pitchFamily="34" charset="0"/>
                  <a:cs typeface="Arial" panose="020B0604020202020204" pitchFamily="34" charset="0"/>
                </a:rPr>
                <a:t>GERMANY</a:t>
              </a:r>
            </a:p>
          </p:txBody>
        </p:sp>
        <p:pic>
          <p:nvPicPr>
            <p:cNvPr id="14" name="Picture 13" descr="Shape&#10;&#10;Description automatically generated with medium confidence">
              <a:extLst>
                <a:ext uri="{FF2B5EF4-FFF2-40B4-BE49-F238E27FC236}">
                  <a16:creationId xmlns:a16="http://schemas.microsoft.com/office/drawing/2014/main" id="{EA2FEB5F-990E-D94A-A1F6-029A469D2D4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140424" y="5272417"/>
              <a:ext cx="286768" cy="226396"/>
            </a:xfrm>
            <a:prstGeom prst="rect">
              <a:avLst/>
            </a:prstGeom>
          </p:spPr>
        </p:pic>
      </p:grpSp>
      <p:grpSp>
        <p:nvGrpSpPr>
          <p:cNvPr id="40" name="Group 39">
            <a:extLst>
              <a:ext uri="{FF2B5EF4-FFF2-40B4-BE49-F238E27FC236}">
                <a16:creationId xmlns:a16="http://schemas.microsoft.com/office/drawing/2014/main" id="{071D66A3-856E-5847-8759-3F39BFE456A7}"/>
              </a:ext>
            </a:extLst>
          </p:cNvPr>
          <p:cNvGrpSpPr/>
          <p:nvPr/>
        </p:nvGrpSpPr>
        <p:grpSpPr>
          <a:xfrm>
            <a:off x="958678" y="6038955"/>
            <a:ext cx="4609893" cy="500570"/>
            <a:chOff x="958678" y="6038955"/>
            <a:chExt cx="4609893" cy="500570"/>
          </a:xfrm>
        </p:grpSpPr>
        <p:sp>
          <p:nvSpPr>
            <p:cNvPr id="15" name="Google Shape;440;p11">
              <a:extLst>
                <a:ext uri="{FF2B5EF4-FFF2-40B4-BE49-F238E27FC236}">
                  <a16:creationId xmlns:a16="http://schemas.microsoft.com/office/drawing/2014/main" id="{0522B409-C1CB-A346-AE0D-663F5495865C}"/>
                </a:ext>
              </a:extLst>
            </p:cNvPr>
            <p:cNvSpPr txBox="1">
              <a:spLocks/>
            </p:cNvSpPr>
            <p:nvPr/>
          </p:nvSpPr>
          <p:spPr>
            <a:xfrm>
              <a:off x="958679" y="6273580"/>
              <a:ext cx="4327696" cy="26594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002337"/>
                </a:buClr>
                <a:buSzPts val="1500"/>
                <a:buFont typeface="Calibri"/>
                <a:buNone/>
                <a:defRPr sz="1500" b="0" i="0" u="none" strike="noStrike" cap="none">
                  <a:solidFill>
                    <a:srgbClr val="002337"/>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lvl="0" indent="0"/>
              <a:r>
                <a:rPr lang="en-GB" sz="1200">
                  <a:latin typeface="Arial" panose="020B0604020202020204" pitchFamily="34" charset="0"/>
                  <a:cs typeface="Arial" panose="020B0604020202020204" pitchFamily="34" charset="0"/>
                </a:rPr>
                <a:t>City of Stavanger</a:t>
              </a:r>
            </a:p>
            <a:p>
              <a:pPr marL="0" indent="0"/>
              <a:endParaRPr lang="en-GB" sz="1200">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897D1F63-0E0A-DF4B-82E9-BC291000A3B7}"/>
                </a:ext>
              </a:extLst>
            </p:cNvPr>
            <p:cNvSpPr/>
            <p:nvPr/>
          </p:nvSpPr>
          <p:spPr>
            <a:xfrm>
              <a:off x="958678" y="6038955"/>
              <a:ext cx="4609893" cy="307777"/>
            </a:xfrm>
            <a:prstGeom prst="rect">
              <a:avLst/>
            </a:prstGeom>
          </p:spPr>
          <p:txBody>
            <a:bodyPr wrap="square">
              <a:spAutoFit/>
            </a:bodyPr>
            <a:lstStyle/>
            <a:p>
              <a:pPr lvl="0">
                <a:buClr>
                  <a:srgbClr val="002337"/>
                </a:buClr>
                <a:buSzPts val="1500"/>
              </a:pPr>
              <a:r>
                <a:rPr lang="en-GB" b="1">
                  <a:latin typeface="Arial" panose="020B0604020202020204" pitchFamily="34" charset="0"/>
                  <a:cs typeface="Arial" panose="020B0604020202020204" pitchFamily="34" charset="0"/>
                </a:rPr>
                <a:t>NORWAY</a:t>
              </a:r>
            </a:p>
          </p:txBody>
        </p:sp>
        <p:pic>
          <p:nvPicPr>
            <p:cNvPr id="19" name="Picture 18" descr="Icon&#10;&#10;Description automatically generated">
              <a:extLst>
                <a:ext uri="{FF2B5EF4-FFF2-40B4-BE49-F238E27FC236}">
                  <a16:creationId xmlns:a16="http://schemas.microsoft.com/office/drawing/2014/main" id="{94420FF9-0820-E84D-A238-73420670082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062360" y="6086556"/>
              <a:ext cx="301941" cy="238375"/>
            </a:xfrm>
            <a:prstGeom prst="rect">
              <a:avLst/>
            </a:prstGeom>
          </p:spPr>
        </p:pic>
      </p:grpSp>
      <p:grpSp>
        <p:nvGrpSpPr>
          <p:cNvPr id="44" name="Group 43">
            <a:extLst>
              <a:ext uri="{FF2B5EF4-FFF2-40B4-BE49-F238E27FC236}">
                <a16:creationId xmlns:a16="http://schemas.microsoft.com/office/drawing/2014/main" id="{89F98793-1E41-ED48-A387-98F2568B1F2F}"/>
              </a:ext>
            </a:extLst>
          </p:cNvPr>
          <p:cNvGrpSpPr/>
          <p:nvPr/>
        </p:nvGrpSpPr>
        <p:grpSpPr>
          <a:xfrm>
            <a:off x="6430130" y="3453858"/>
            <a:ext cx="4609893" cy="500570"/>
            <a:chOff x="6430130" y="3453858"/>
            <a:chExt cx="4609893" cy="500570"/>
          </a:xfrm>
        </p:grpSpPr>
        <p:sp>
          <p:nvSpPr>
            <p:cNvPr id="22" name="Google Shape;440;p11">
              <a:extLst>
                <a:ext uri="{FF2B5EF4-FFF2-40B4-BE49-F238E27FC236}">
                  <a16:creationId xmlns:a16="http://schemas.microsoft.com/office/drawing/2014/main" id="{074EEAA4-8EC4-3B4E-8023-91BA3EFD3440}"/>
                </a:ext>
              </a:extLst>
            </p:cNvPr>
            <p:cNvSpPr txBox="1">
              <a:spLocks/>
            </p:cNvSpPr>
            <p:nvPr/>
          </p:nvSpPr>
          <p:spPr>
            <a:xfrm>
              <a:off x="6430131" y="3688483"/>
              <a:ext cx="4327696" cy="26594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002337"/>
                </a:buClr>
                <a:buSzPts val="1500"/>
                <a:buFont typeface="Calibri"/>
                <a:buNone/>
                <a:defRPr sz="1500" b="0" i="0" u="none" strike="noStrike" cap="none">
                  <a:solidFill>
                    <a:srgbClr val="002337"/>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lvl="0" indent="0"/>
              <a:r>
                <a:rPr lang="en-GB" sz="1200">
                  <a:latin typeface="Arial" panose="020B0604020202020204" pitchFamily="34" charset="0"/>
                  <a:cs typeface="Arial" panose="020B0604020202020204" pitchFamily="34" charset="0"/>
                </a:rPr>
                <a:t>Fingal County Council </a:t>
              </a:r>
            </a:p>
            <a:p>
              <a:pPr marL="0" indent="0"/>
              <a:endParaRPr lang="en-GB" sz="1200">
                <a:latin typeface="Arial" panose="020B060402020202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id="{FC82A1CC-406A-6748-9619-7432E40BD14C}"/>
                </a:ext>
              </a:extLst>
            </p:cNvPr>
            <p:cNvSpPr/>
            <p:nvPr/>
          </p:nvSpPr>
          <p:spPr>
            <a:xfrm>
              <a:off x="6430130" y="3453858"/>
              <a:ext cx="4609893" cy="307777"/>
            </a:xfrm>
            <a:prstGeom prst="rect">
              <a:avLst/>
            </a:prstGeom>
          </p:spPr>
          <p:txBody>
            <a:bodyPr wrap="square">
              <a:spAutoFit/>
            </a:bodyPr>
            <a:lstStyle/>
            <a:p>
              <a:pPr lvl="0">
                <a:buClr>
                  <a:srgbClr val="002337"/>
                </a:buClr>
                <a:buSzPts val="1500"/>
              </a:pPr>
              <a:r>
                <a:rPr lang="en-GB" b="1">
                  <a:latin typeface="Arial" panose="020B0604020202020204" pitchFamily="34" charset="0"/>
                  <a:cs typeface="Arial" panose="020B0604020202020204" pitchFamily="34" charset="0"/>
                </a:rPr>
                <a:t>IRELAND</a:t>
              </a:r>
            </a:p>
          </p:txBody>
        </p:sp>
        <p:pic>
          <p:nvPicPr>
            <p:cNvPr id="30" name="Picture 29" descr="Icon&#10;&#10;Description automatically generated">
              <a:extLst>
                <a:ext uri="{FF2B5EF4-FFF2-40B4-BE49-F238E27FC236}">
                  <a16:creationId xmlns:a16="http://schemas.microsoft.com/office/drawing/2014/main" id="{0799EB0B-74A8-6D4D-9F91-B38D6CB5924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475271" y="3491951"/>
              <a:ext cx="285871" cy="225687"/>
            </a:xfrm>
            <a:prstGeom prst="rect">
              <a:avLst/>
            </a:prstGeom>
          </p:spPr>
        </p:pic>
      </p:grpSp>
      <p:grpSp>
        <p:nvGrpSpPr>
          <p:cNvPr id="43" name="Group 42">
            <a:extLst>
              <a:ext uri="{FF2B5EF4-FFF2-40B4-BE49-F238E27FC236}">
                <a16:creationId xmlns:a16="http://schemas.microsoft.com/office/drawing/2014/main" id="{E8523F0B-56E0-0344-A9BC-AA419346E96E}"/>
              </a:ext>
            </a:extLst>
          </p:cNvPr>
          <p:cNvGrpSpPr/>
          <p:nvPr/>
        </p:nvGrpSpPr>
        <p:grpSpPr>
          <a:xfrm>
            <a:off x="6430130" y="4285099"/>
            <a:ext cx="4609893" cy="500570"/>
            <a:chOff x="6430130" y="4285099"/>
            <a:chExt cx="4609893" cy="500570"/>
          </a:xfrm>
        </p:grpSpPr>
        <p:sp>
          <p:nvSpPr>
            <p:cNvPr id="24" name="Google Shape;440;p11">
              <a:extLst>
                <a:ext uri="{FF2B5EF4-FFF2-40B4-BE49-F238E27FC236}">
                  <a16:creationId xmlns:a16="http://schemas.microsoft.com/office/drawing/2014/main" id="{A00F820D-8D73-0B46-979A-09DDB66D8DF5}"/>
                </a:ext>
              </a:extLst>
            </p:cNvPr>
            <p:cNvSpPr txBox="1">
              <a:spLocks/>
            </p:cNvSpPr>
            <p:nvPr/>
          </p:nvSpPr>
          <p:spPr>
            <a:xfrm>
              <a:off x="6430131" y="4519724"/>
              <a:ext cx="4327696" cy="26594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002337"/>
                </a:buClr>
                <a:buSzPts val="1500"/>
                <a:buFont typeface="Calibri"/>
                <a:buNone/>
                <a:defRPr sz="1500" b="0" i="0" u="none" strike="noStrike" cap="none">
                  <a:solidFill>
                    <a:srgbClr val="002337"/>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lvl="0" indent="0"/>
              <a:r>
                <a:rPr lang="en-GB" sz="1200">
                  <a:latin typeface="Arial" panose="020B0604020202020204" pitchFamily="34" charset="0"/>
                  <a:cs typeface="Arial" panose="020B0604020202020204" pitchFamily="34" charset="0"/>
                </a:rPr>
                <a:t>Inter-Municipal Community of the Region of Aveiro (CIRA)</a:t>
              </a:r>
            </a:p>
            <a:p>
              <a:pPr marL="0" indent="0"/>
              <a:endParaRPr lang="en-GB" sz="1200">
                <a:latin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E7ED631D-BD4F-C043-83D3-8A33D72036B7}"/>
                </a:ext>
              </a:extLst>
            </p:cNvPr>
            <p:cNvSpPr/>
            <p:nvPr/>
          </p:nvSpPr>
          <p:spPr>
            <a:xfrm>
              <a:off x="6430130" y="4285099"/>
              <a:ext cx="4609893" cy="307777"/>
            </a:xfrm>
            <a:prstGeom prst="rect">
              <a:avLst/>
            </a:prstGeom>
          </p:spPr>
          <p:txBody>
            <a:bodyPr wrap="square">
              <a:spAutoFit/>
            </a:bodyPr>
            <a:lstStyle/>
            <a:p>
              <a:pPr lvl="0">
                <a:buClr>
                  <a:srgbClr val="002337"/>
                </a:buClr>
                <a:buSzPts val="1500"/>
              </a:pPr>
              <a:r>
                <a:rPr lang="en-GB" b="1">
                  <a:latin typeface="Arial" panose="020B0604020202020204" pitchFamily="34" charset="0"/>
                  <a:cs typeface="Arial" panose="020B0604020202020204" pitchFamily="34" charset="0"/>
                </a:rPr>
                <a:t>PORTUGAL</a:t>
              </a:r>
            </a:p>
          </p:txBody>
        </p:sp>
        <p:pic>
          <p:nvPicPr>
            <p:cNvPr id="31" name="Picture 30" descr="A picture containing diagram&#10;&#10;Description automatically generated">
              <a:extLst>
                <a:ext uri="{FF2B5EF4-FFF2-40B4-BE49-F238E27FC236}">
                  <a16:creationId xmlns:a16="http://schemas.microsoft.com/office/drawing/2014/main" id="{3C65E97E-9F9E-9E42-95D9-750639D5B05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695901" y="4321529"/>
              <a:ext cx="285870" cy="225687"/>
            </a:xfrm>
            <a:prstGeom prst="rect">
              <a:avLst/>
            </a:prstGeom>
          </p:spPr>
        </p:pic>
      </p:grpSp>
      <p:grpSp>
        <p:nvGrpSpPr>
          <p:cNvPr id="46" name="Group 45">
            <a:extLst>
              <a:ext uri="{FF2B5EF4-FFF2-40B4-BE49-F238E27FC236}">
                <a16:creationId xmlns:a16="http://schemas.microsoft.com/office/drawing/2014/main" id="{C2D0F5D3-76DC-C749-AB37-B2070F114AD2}"/>
              </a:ext>
            </a:extLst>
          </p:cNvPr>
          <p:cNvGrpSpPr/>
          <p:nvPr/>
        </p:nvGrpSpPr>
        <p:grpSpPr>
          <a:xfrm>
            <a:off x="6405739" y="1627335"/>
            <a:ext cx="4609893" cy="500570"/>
            <a:chOff x="6405739" y="1627335"/>
            <a:chExt cx="4609893" cy="500570"/>
          </a:xfrm>
        </p:grpSpPr>
        <p:sp>
          <p:nvSpPr>
            <p:cNvPr id="17" name="Google Shape;440;p11">
              <a:extLst>
                <a:ext uri="{FF2B5EF4-FFF2-40B4-BE49-F238E27FC236}">
                  <a16:creationId xmlns:a16="http://schemas.microsoft.com/office/drawing/2014/main" id="{16ABFFC6-1E14-BD4E-A166-9871191E3B4F}"/>
                </a:ext>
              </a:extLst>
            </p:cNvPr>
            <p:cNvSpPr txBox="1">
              <a:spLocks/>
            </p:cNvSpPr>
            <p:nvPr/>
          </p:nvSpPr>
          <p:spPr>
            <a:xfrm>
              <a:off x="6405740" y="1861960"/>
              <a:ext cx="4327696" cy="26594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002337"/>
                </a:buClr>
                <a:buSzPts val="1500"/>
                <a:buFont typeface="Calibri"/>
                <a:buNone/>
                <a:defRPr sz="1500" b="0" i="0" u="none" strike="noStrike" cap="none">
                  <a:solidFill>
                    <a:srgbClr val="002337"/>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lvl="0" indent="0"/>
              <a:r>
                <a:rPr lang="en-GB" sz="1200">
                  <a:latin typeface="Arial" panose="020B0604020202020204" pitchFamily="34" charset="0"/>
                  <a:cs typeface="Arial" panose="020B0604020202020204" pitchFamily="34" charset="0"/>
                </a:rPr>
                <a:t>City of Tampere</a:t>
              </a:r>
            </a:p>
            <a:p>
              <a:pPr marL="0" lvl="0" indent="0"/>
              <a:r>
                <a:rPr lang="en-GB" sz="1200">
                  <a:latin typeface="Arial" panose="020B0604020202020204" pitchFamily="34" charset="0"/>
                  <a:cs typeface="Arial" panose="020B0604020202020204" pitchFamily="34" charset="0"/>
                </a:rPr>
                <a:t>Tampere Region</a:t>
              </a:r>
            </a:p>
            <a:p>
              <a:pPr marL="0" indent="0"/>
              <a:endParaRPr lang="en-GB" sz="1200">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36950E56-4AA5-3346-B928-9BCC08A76CE4}"/>
                </a:ext>
              </a:extLst>
            </p:cNvPr>
            <p:cNvSpPr/>
            <p:nvPr/>
          </p:nvSpPr>
          <p:spPr>
            <a:xfrm>
              <a:off x="6405739" y="1627335"/>
              <a:ext cx="4609893" cy="307777"/>
            </a:xfrm>
            <a:prstGeom prst="rect">
              <a:avLst/>
            </a:prstGeom>
          </p:spPr>
          <p:txBody>
            <a:bodyPr wrap="square">
              <a:spAutoFit/>
            </a:bodyPr>
            <a:lstStyle/>
            <a:p>
              <a:pPr lvl="0">
                <a:buClr>
                  <a:srgbClr val="002337"/>
                </a:buClr>
                <a:buSzPts val="1500"/>
              </a:pPr>
              <a:r>
                <a:rPr lang="en-GB" b="1">
                  <a:latin typeface="Arial" panose="020B0604020202020204" pitchFamily="34" charset="0"/>
                  <a:cs typeface="Arial" panose="020B0604020202020204" pitchFamily="34" charset="0"/>
                </a:rPr>
                <a:t>FINLAND</a:t>
              </a:r>
            </a:p>
          </p:txBody>
        </p:sp>
        <p:pic>
          <p:nvPicPr>
            <p:cNvPr id="32" name="Picture 31" descr="Icon&#10;&#10;Description automatically generated">
              <a:extLst>
                <a:ext uri="{FF2B5EF4-FFF2-40B4-BE49-F238E27FC236}">
                  <a16:creationId xmlns:a16="http://schemas.microsoft.com/office/drawing/2014/main" id="{E8429817-93D1-BD49-8C9D-3F344B543762}"/>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462284" y="1669289"/>
              <a:ext cx="285869" cy="225686"/>
            </a:xfrm>
            <a:prstGeom prst="rect">
              <a:avLst/>
            </a:prstGeom>
          </p:spPr>
        </p:pic>
      </p:grpSp>
      <p:grpSp>
        <p:nvGrpSpPr>
          <p:cNvPr id="41" name="Group 40">
            <a:extLst>
              <a:ext uri="{FF2B5EF4-FFF2-40B4-BE49-F238E27FC236}">
                <a16:creationId xmlns:a16="http://schemas.microsoft.com/office/drawing/2014/main" id="{7F711CEA-0B4F-6643-88E9-490192F03B9D}"/>
              </a:ext>
            </a:extLst>
          </p:cNvPr>
          <p:cNvGrpSpPr/>
          <p:nvPr/>
        </p:nvGrpSpPr>
        <p:grpSpPr>
          <a:xfrm>
            <a:off x="6432174" y="6054213"/>
            <a:ext cx="4609893" cy="500570"/>
            <a:chOff x="6432174" y="6054213"/>
            <a:chExt cx="4609893" cy="500570"/>
          </a:xfrm>
        </p:grpSpPr>
        <p:sp>
          <p:nvSpPr>
            <p:cNvPr id="28" name="Google Shape;440;p11">
              <a:extLst>
                <a:ext uri="{FF2B5EF4-FFF2-40B4-BE49-F238E27FC236}">
                  <a16:creationId xmlns:a16="http://schemas.microsoft.com/office/drawing/2014/main" id="{36409F51-6178-5848-8559-FA30B6E8B76C}"/>
                </a:ext>
              </a:extLst>
            </p:cNvPr>
            <p:cNvSpPr txBox="1">
              <a:spLocks/>
            </p:cNvSpPr>
            <p:nvPr/>
          </p:nvSpPr>
          <p:spPr>
            <a:xfrm>
              <a:off x="6432175" y="6288838"/>
              <a:ext cx="4327696" cy="26594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002337"/>
                </a:buClr>
                <a:buSzPts val="1500"/>
                <a:buFont typeface="Calibri"/>
                <a:buNone/>
                <a:defRPr sz="1500" b="0" i="0" u="none" strike="noStrike" cap="none">
                  <a:solidFill>
                    <a:srgbClr val="002337"/>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lvl="0" indent="0"/>
              <a:r>
                <a:rPr lang="en-GB" sz="1200">
                  <a:latin typeface="Arial" panose="020B0604020202020204" pitchFamily="34" charset="0"/>
                  <a:cs typeface="Arial" panose="020B0604020202020204" pitchFamily="34" charset="0"/>
                </a:rPr>
                <a:t>Region Östergötland</a:t>
              </a:r>
            </a:p>
            <a:p>
              <a:pPr marL="0" lvl="0" indent="0"/>
              <a:endParaRPr lang="en-GB" sz="1200">
                <a:latin typeface="Arial" panose="020B0604020202020204" pitchFamily="34" charset="0"/>
                <a:cs typeface="Arial" panose="020B0604020202020204" pitchFamily="34" charset="0"/>
              </a:endParaRPr>
            </a:p>
            <a:p>
              <a:pPr marL="0" indent="0"/>
              <a:endParaRPr lang="en-GB" sz="1200">
                <a:latin typeface="Arial" panose="020B0604020202020204" pitchFamily="34" charset="0"/>
                <a:cs typeface="Arial" panose="020B0604020202020204" pitchFamily="34" charset="0"/>
              </a:endParaRPr>
            </a:p>
          </p:txBody>
        </p:sp>
        <p:sp>
          <p:nvSpPr>
            <p:cNvPr id="29" name="Rectangle 28">
              <a:extLst>
                <a:ext uri="{FF2B5EF4-FFF2-40B4-BE49-F238E27FC236}">
                  <a16:creationId xmlns:a16="http://schemas.microsoft.com/office/drawing/2014/main" id="{C69A1E97-F59D-8F48-9863-F6973D218179}"/>
                </a:ext>
              </a:extLst>
            </p:cNvPr>
            <p:cNvSpPr/>
            <p:nvPr/>
          </p:nvSpPr>
          <p:spPr>
            <a:xfrm>
              <a:off x="6432174" y="6054213"/>
              <a:ext cx="4609893" cy="307777"/>
            </a:xfrm>
            <a:prstGeom prst="rect">
              <a:avLst/>
            </a:prstGeom>
          </p:spPr>
          <p:txBody>
            <a:bodyPr wrap="square">
              <a:spAutoFit/>
            </a:bodyPr>
            <a:lstStyle/>
            <a:p>
              <a:pPr lvl="0">
                <a:buClr>
                  <a:srgbClr val="002337"/>
                </a:buClr>
                <a:buSzPts val="1500"/>
              </a:pPr>
              <a:r>
                <a:rPr lang="en-GB" b="1">
                  <a:latin typeface="Arial" panose="020B0604020202020204" pitchFamily="34" charset="0"/>
                  <a:cs typeface="Arial" panose="020B0604020202020204" pitchFamily="34" charset="0"/>
                </a:rPr>
                <a:t>SWEDEN</a:t>
              </a:r>
            </a:p>
          </p:txBody>
        </p:sp>
        <p:pic>
          <p:nvPicPr>
            <p:cNvPr id="33" name="Picture 32" descr="Icon&#10;&#10;Description automatically generated">
              <a:extLst>
                <a:ext uri="{FF2B5EF4-FFF2-40B4-BE49-F238E27FC236}">
                  <a16:creationId xmlns:a16="http://schemas.microsoft.com/office/drawing/2014/main" id="{FB89AA3A-CC55-A946-A908-8F76164DA174}"/>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462593" y="6113057"/>
              <a:ext cx="285869" cy="225686"/>
            </a:xfrm>
            <a:prstGeom prst="rect">
              <a:avLst/>
            </a:prstGeom>
          </p:spPr>
        </p:pic>
      </p:grpSp>
      <p:grpSp>
        <p:nvGrpSpPr>
          <p:cNvPr id="42" name="Group 41">
            <a:extLst>
              <a:ext uri="{FF2B5EF4-FFF2-40B4-BE49-F238E27FC236}">
                <a16:creationId xmlns:a16="http://schemas.microsoft.com/office/drawing/2014/main" id="{3B870FBF-955F-D24F-9E3F-9DDE2C2049B1}"/>
              </a:ext>
            </a:extLst>
          </p:cNvPr>
          <p:cNvGrpSpPr/>
          <p:nvPr/>
        </p:nvGrpSpPr>
        <p:grpSpPr>
          <a:xfrm>
            <a:off x="6430130" y="5116859"/>
            <a:ext cx="4609893" cy="745218"/>
            <a:chOff x="6430130" y="4969898"/>
            <a:chExt cx="4609893" cy="745218"/>
          </a:xfrm>
        </p:grpSpPr>
        <p:sp>
          <p:nvSpPr>
            <p:cNvPr id="26" name="Google Shape;440;p11">
              <a:extLst>
                <a:ext uri="{FF2B5EF4-FFF2-40B4-BE49-F238E27FC236}">
                  <a16:creationId xmlns:a16="http://schemas.microsoft.com/office/drawing/2014/main" id="{F89C7625-0D53-EF48-BF29-35D4E4300BBE}"/>
                </a:ext>
              </a:extLst>
            </p:cNvPr>
            <p:cNvSpPr txBox="1">
              <a:spLocks/>
            </p:cNvSpPr>
            <p:nvPr/>
          </p:nvSpPr>
          <p:spPr>
            <a:xfrm>
              <a:off x="6430131" y="5204523"/>
              <a:ext cx="4327696" cy="510593"/>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002337"/>
                </a:buClr>
                <a:buSzPts val="1500"/>
                <a:buFont typeface="Calibri"/>
                <a:buNone/>
                <a:defRPr sz="1500" b="0" i="0" u="none" strike="noStrike" cap="none">
                  <a:solidFill>
                    <a:srgbClr val="002337"/>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lvl="0" indent="0"/>
              <a:r>
                <a:rPr lang="en-GB" sz="1200">
                  <a:latin typeface="Arial" panose="020B0604020202020204" pitchFamily="34" charset="0"/>
                  <a:cs typeface="Arial" panose="020B0604020202020204" pitchFamily="34" charset="0"/>
                </a:rPr>
                <a:t>Kaunas Region</a:t>
              </a:r>
            </a:p>
            <a:p>
              <a:pPr marL="0" indent="0"/>
              <a:r>
                <a:rPr lang="en-GB" sz="1200">
                  <a:latin typeface="Arial" panose="020B0604020202020204" pitchFamily="34" charset="0"/>
                  <a:cs typeface="Arial" panose="020B0604020202020204" pitchFamily="34" charset="0"/>
                </a:rPr>
                <a:t>Kaunas District Municipality</a:t>
              </a:r>
            </a:p>
          </p:txBody>
        </p:sp>
        <p:sp>
          <p:nvSpPr>
            <p:cNvPr id="27" name="Rectangle 26">
              <a:extLst>
                <a:ext uri="{FF2B5EF4-FFF2-40B4-BE49-F238E27FC236}">
                  <a16:creationId xmlns:a16="http://schemas.microsoft.com/office/drawing/2014/main" id="{32B1F430-D978-9648-904D-0D630B15CFA9}"/>
                </a:ext>
              </a:extLst>
            </p:cNvPr>
            <p:cNvSpPr/>
            <p:nvPr/>
          </p:nvSpPr>
          <p:spPr>
            <a:xfrm>
              <a:off x="6430130" y="4969898"/>
              <a:ext cx="4609893" cy="307777"/>
            </a:xfrm>
            <a:prstGeom prst="rect">
              <a:avLst/>
            </a:prstGeom>
          </p:spPr>
          <p:txBody>
            <a:bodyPr wrap="square">
              <a:spAutoFit/>
            </a:bodyPr>
            <a:lstStyle/>
            <a:p>
              <a:pPr lvl="0">
                <a:buClr>
                  <a:srgbClr val="002337"/>
                </a:buClr>
                <a:buSzPts val="1500"/>
              </a:pPr>
              <a:r>
                <a:rPr lang="en-GB" b="1">
                  <a:latin typeface="Arial" panose="020B0604020202020204" pitchFamily="34" charset="0"/>
                  <a:cs typeface="Arial" panose="020B0604020202020204" pitchFamily="34" charset="0"/>
                </a:rPr>
                <a:t>LITHUANIA</a:t>
              </a:r>
            </a:p>
          </p:txBody>
        </p:sp>
        <p:pic>
          <p:nvPicPr>
            <p:cNvPr id="34" name="Picture 33" descr="Shape, rectangle&#10;&#10;Description automatically generated">
              <a:extLst>
                <a:ext uri="{FF2B5EF4-FFF2-40B4-BE49-F238E27FC236}">
                  <a16:creationId xmlns:a16="http://schemas.microsoft.com/office/drawing/2014/main" id="{67459843-2AE4-1841-BC80-35B3A8F234D1}"/>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668951" y="5022565"/>
              <a:ext cx="285871" cy="225688"/>
            </a:xfrm>
            <a:prstGeom prst="rect">
              <a:avLst/>
            </a:prstGeom>
          </p:spPr>
        </p:pic>
      </p:grpSp>
      <p:grpSp>
        <p:nvGrpSpPr>
          <p:cNvPr id="45" name="Group 44">
            <a:extLst>
              <a:ext uri="{FF2B5EF4-FFF2-40B4-BE49-F238E27FC236}">
                <a16:creationId xmlns:a16="http://schemas.microsoft.com/office/drawing/2014/main" id="{FCADEF56-E941-634E-855F-B6480E12CEE1}"/>
              </a:ext>
            </a:extLst>
          </p:cNvPr>
          <p:cNvGrpSpPr/>
          <p:nvPr/>
        </p:nvGrpSpPr>
        <p:grpSpPr>
          <a:xfrm>
            <a:off x="6430130" y="2673519"/>
            <a:ext cx="4609893" cy="500570"/>
            <a:chOff x="6430130" y="2673519"/>
            <a:chExt cx="4609893" cy="500570"/>
          </a:xfrm>
        </p:grpSpPr>
        <p:sp>
          <p:nvSpPr>
            <p:cNvPr id="20" name="Google Shape;440;p11">
              <a:extLst>
                <a:ext uri="{FF2B5EF4-FFF2-40B4-BE49-F238E27FC236}">
                  <a16:creationId xmlns:a16="http://schemas.microsoft.com/office/drawing/2014/main" id="{42F8E23C-40FA-2E44-9734-DCF5741C794F}"/>
                </a:ext>
              </a:extLst>
            </p:cNvPr>
            <p:cNvSpPr txBox="1">
              <a:spLocks/>
            </p:cNvSpPr>
            <p:nvPr/>
          </p:nvSpPr>
          <p:spPr>
            <a:xfrm>
              <a:off x="6430131" y="2908144"/>
              <a:ext cx="4327696" cy="26594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002337"/>
                </a:buClr>
                <a:buSzPts val="1500"/>
                <a:buFont typeface="Calibri"/>
                <a:buNone/>
                <a:defRPr sz="1500" b="0" i="0" u="none" strike="noStrike" cap="none">
                  <a:solidFill>
                    <a:srgbClr val="002337"/>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lvl="0" indent="0"/>
              <a:r>
                <a:rPr lang="en-GB" sz="1200">
                  <a:latin typeface="Arial" panose="020B0604020202020204" pitchFamily="34" charset="0"/>
                  <a:cs typeface="Arial" panose="020B0604020202020204" pitchFamily="34" charset="0"/>
                </a:rPr>
                <a:t>Danish Minister of Higher Education</a:t>
              </a:r>
            </a:p>
            <a:p>
              <a:pPr marL="0" indent="0"/>
              <a:endParaRPr lang="en-GB" sz="1200">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2611EBD3-A708-7D40-9624-D15AB993ED46}"/>
                </a:ext>
              </a:extLst>
            </p:cNvPr>
            <p:cNvSpPr/>
            <p:nvPr/>
          </p:nvSpPr>
          <p:spPr>
            <a:xfrm>
              <a:off x="6430130" y="2673519"/>
              <a:ext cx="4609893" cy="307777"/>
            </a:xfrm>
            <a:prstGeom prst="rect">
              <a:avLst/>
            </a:prstGeom>
          </p:spPr>
          <p:txBody>
            <a:bodyPr wrap="square">
              <a:spAutoFit/>
            </a:bodyPr>
            <a:lstStyle/>
            <a:p>
              <a:pPr lvl="0">
                <a:buClr>
                  <a:srgbClr val="002337"/>
                </a:buClr>
                <a:buSzPts val="1500"/>
              </a:pPr>
              <a:r>
                <a:rPr lang="en-GB" b="1">
                  <a:latin typeface="Arial" panose="020B0604020202020204" pitchFamily="34" charset="0"/>
                  <a:cs typeface="Arial" panose="020B0604020202020204" pitchFamily="34" charset="0"/>
                </a:rPr>
                <a:t>DENMARK</a:t>
              </a:r>
            </a:p>
          </p:txBody>
        </p:sp>
        <p:pic>
          <p:nvPicPr>
            <p:cNvPr id="35" name="Picture 34" descr="Icon&#10;&#10;Description automatically generated">
              <a:extLst>
                <a:ext uri="{FF2B5EF4-FFF2-40B4-BE49-F238E27FC236}">
                  <a16:creationId xmlns:a16="http://schemas.microsoft.com/office/drawing/2014/main" id="{3CC399EA-4763-084E-9E76-D0ACB112ACA4}"/>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581927" y="2714563"/>
              <a:ext cx="285871" cy="225688"/>
            </a:xfrm>
            <a:prstGeom prst="rect">
              <a:avLst/>
            </a:prstGeom>
          </p:spPr>
        </p:pic>
      </p:grpSp>
      <p:sp>
        <p:nvSpPr>
          <p:cNvPr id="38" name="Title 1">
            <a:extLst>
              <a:ext uri="{FF2B5EF4-FFF2-40B4-BE49-F238E27FC236}">
                <a16:creationId xmlns:a16="http://schemas.microsoft.com/office/drawing/2014/main" id="{AD4136E6-02AB-A242-BD91-FF017B33A1EC}"/>
              </a:ext>
            </a:extLst>
          </p:cNvPr>
          <p:cNvSpPr>
            <a:spLocks noGrp="1"/>
          </p:cNvSpPr>
          <p:nvPr>
            <p:ph type="title"/>
          </p:nvPr>
        </p:nvSpPr>
        <p:spPr>
          <a:xfrm>
            <a:off x="838200" y="341377"/>
            <a:ext cx="10515600" cy="698500"/>
          </a:xfrm>
        </p:spPr>
        <p:txBody>
          <a:bodyPr>
            <a:normAutofit/>
          </a:bodyPr>
          <a:lstStyle/>
          <a:p>
            <a:r>
              <a:rPr lang="en-NL" sz="2400" b="1"/>
              <a:t>SUPPORT OF OUR </a:t>
            </a:r>
            <a:r>
              <a:rPr lang="de-DE" sz="2400" b="1"/>
              <a:t>PUBLIC</a:t>
            </a:r>
            <a:r>
              <a:rPr lang="en-NL" sz="2400" b="1"/>
              <a:t> STAKEHOLDERS</a:t>
            </a:r>
          </a:p>
        </p:txBody>
      </p:sp>
      <p:grpSp>
        <p:nvGrpSpPr>
          <p:cNvPr id="54" name="Group 53">
            <a:extLst>
              <a:ext uri="{FF2B5EF4-FFF2-40B4-BE49-F238E27FC236}">
                <a16:creationId xmlns:a16="http://schemas.microsoft.com/office/drawing/2014/main" id="{554C804D-07D7-F94B-B543-F8D980D93C9B}"/>
              </a:ext>
            </a:extLst>
          </p:cNvPr>
          <p:cNvGrpSpPr/>
          <p:nvPr/>
        </p:nvGrpSpPr>
        <p:grpSpPr>
          <a:xfrm>
            <a:off x="958678" y="3918851"/>
            <a:ext cx="4609893" cy="543531"/>
            <a:chOff x="958678" y="3984167"/>
            <a:chExt cx="4609893" cy="543531"/>
          </a:xfrm>
        </p:grpSpPr>
        <p:grpSp>
          <p:nvGrpSpPr>
            <p:cNvPr id="47" name="Group 46">
              <a:extLst>
                <a:ext uri="{FF2B5EF4-FFF2-40B4-BE49-F238E27FC236}">
                  <a16:creationId xmlns:a16="http://schemas.microsoft.com/office/drawing/2014/main" id="{975BD52C-EEE5-A247-A1DF-B24222F25084}"/>
                </a:ext>
              </a:extLst>
            </p:cNvPr>
            <p:cNvGrpSpPr/>
            <p:nvPr/>
          </p:nvGrpSpPr>
          <p:grpSpPr>
            <a:xfrm>
              <a:off x="958678" y="3984167"/>
              <a:ext cx="4609893" cy="543531"/>
              <a:chOff x="958678" y="5249424"/>
              <a:chExt cx="4609893" cy="543531"/>
            </a:xfrm>
          </p:grpSpPr>
          <p:sp>
            <p:nvSpPr>
              <p:cNvPr id="48" name="Google Shape;440;p11">
                <a:extLst>
                  <a:ext uri="{FF2B5EF4-FFF2-40B4-BE49-F238E27FC236}">
                    <a16:creationId xmlns:a16="http://schemas.microsoft.com/office/drawing/2014/main" id="{A08F28EC-B58A-494F-A338-56D576F33533}"/>
                  </a:ext>
                </a:extLst>
              </p:cNvPr>
              <p:cNvSpPr txBox="1">
                <a:spLocks/>
              </p:cNvSpPr>
              <p:nvPr/>
            </p:nvSpPr>
            <p:spPr>
              <a:xfrm>
                <a:off x="958678" y="5485178"/>
                <a:ext cx="4609893" cy="30777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002337"/>
                  </a:buClr>
                  <a:buSzPts val="1500"/>
                  <a:buFont typeface="Calibri"/>
                  <a:buNone/>
                  <a:defRPr sz="1500" b="0" i="0" u="none" strike="noStrike" cap="none">
                    <a:solidFill>
                      <a:srgbClr val="002337"/>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r>
                  <a:rPr lang="en-GB" sz="1200" err="1">
                    <a:latin typeface="Arial" panose="020B0604020202020204" pitchFamily="34" charset="0"/>
                    <a:cs typeface="Arial" panose="020B0604020202020204" pitchFamily="34" charset="0"/>
                  </a:rPr>
                  <a:t>Occitanie</a:t>
                </a:r>
                <a:r>
                  <a:rPr lang="en-GB" sz="1200">
                    <a:latin typeface="Arial" panose="020B0604020202020204" pitchFamily="34" charset="0"/>
                    <a:cs typeface="Arial" panose="020B0604020202020204" pitchFamily="34" charset="0"/>
                  </a:rPr>
                  <a:t> Europe</a:t>
                </a:r>
              </a:p>
            </p:txBody>
          </p:sp>
          <p:sp>
            <p:nvSpPr>
              <p:cNvPr id="49" name="Rectangle 48">
                <a:extLst>
                  <a:ext uri="{FF2B5EF4-FFF2-40B4-BE49-F238E27FC236}">
                    <a16:creationId xmlns:a16="http://schemas.microsoft.com/office/drawing/2014/main" id="{D0F83361-2328-674E-AB0F-3D9DD7F0D1C9}"/>
                  </a:ext>
                </a:extLst>
              </p:cNvPr>
              <p:cNvSpPr/>
              <p:nvPr/>
            </p:nvSpPr>
            <p:spPr>
              <a:xfrm>
                <a:off x="958678" y="5249424"/>
                <a:ext cx="4609893" cy="307777"/>
              </a:xfrm>
              <a:prstGeom prst="rect">
                <a:avLst/>
              </a:prstGeom>
            </p:spPr>
            <p:txBody>
              <a:bodyPr wrap="square">
                <a:spAutoFit/>
              </a:bodyPr>
              <a:lstStyle/>
              <a:p>
                <a:pPr lvl="0">
                  <a:buClr>
                    <a:srgbClr val="002337"/>
                  </a:buClr>
                  <a:buSzPts val="1500"/>
                </a:pPr>
                <a:r>
                  <a:rPr lang="en-GB" b="1">
                    <a:latin typeface="Arial" panose="020B0604020202020204" pitchFamily="34" charset="0"/>
                    <a:cs typeface="Arial" panose="020B0604020202020204" pitchFamily="34" charset="0"/>
                  </a:rPr>
                  <a:t>France </a:t>
                </a:r>
              </a:p>
            </p:txBody>
          </p:sp>
        </p:grpSp>
        <p:pic>
          <p:nvPicPr>
            <p:cNvPr id="53" name="Graphic 52">
              <a:extLst>
                <a:ext uri="{FF2B5EF4-FFF2-40B4-BE49-F238E27FC236}">
                  <a16:creationId xmlns:a16="http://schemas.microsoft.com/office/drawing/2014/main" id="{FF6391A2-31BD-D748-A3E1-B110F79EB9FB}"/>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792693" y="4020614"/>
              <a:ext cx="225435" cy="225435"/>
            </a:xfrm>
            <a:prstGeom prst="rect">
              <a:avLst/>
            </a:prstGeom>
          </p:spPr>
        </p:pic>
      </p:grpSp>
    </p:spTree>
    <p:extLst>
      <p:ext uri="{BB962C8B-B14F-4D97-AF65-F5344CB8AC3E}">
        <p14:creationId xmlns:p14="http://schemas.microsoft.com/office/powerpoint/2010/main" val="15790113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84DE9D77-9A95-C64F-A6F4-90222A77D88F}"/>
              </a:ext>
            </a:extLst>
          </p:cNvPr>
          <p:cNvSpPr>
            <a:spLocks noGrp="1"/>
          </p:cNvSpPr>
          <p:nvPr>
            <p:ph type="pic" idx="2"/>
          </p:nvPr>
        </p:nvSpPr>
        <p:spPr/>
        <p:txBody>
          <a:bodyPr/>
          <a:lstStyle/>
          <a:p>
            <a:endParaRPr lang="pl-PL"/>
          </a:p>
        </p:txBody>
      </p:sp>
      <p:sp>
        <p:nvSpPr>
          <p:cNvPr id="3" name="Text Placeholder 2">
            <a:extLst>
              <a:ext uri="{FF2B5EF4-FFF2-40B4-BE49-F238E27FC236}">
                <a16:creationId xmlns:a16="http://schemas.microsoft.com/office/drawing/2014/main" id="{D9011C07-29D5-DF45-8CE0-8C47C86C2A35}"/>
              </a:ext>
            </a:extLst>
          </p:cNvPr>
          <p:cNvSpPr>
            <a:spLocks noGrp="1"/>
          </p:cNvSpPr>
          <p:nvPr>
            <p:ph type="body" idx="1"/>
          </p:nvPr>
        </p:nvSpPr>
        <p:spPr>
          <a:xfrm>
            <a:off x="6711554" y="959077"/>
            <a:ext cx="4637086" cy="507773"/>
          </a:xfrm>
        </p:spPr>
        <p:txBody>
          <a:bodyPr>
            <a:noAutofit/>
          </a:bodyPr>
          <a:lstStyle/>
          <a:p>
            <a:r>
              <a:rPr lang="en-NL" sz="2200"/>
              <a:t>WHAT ARE THE EUROPEAN</a:t>
            </a:r>
          </a:p>
          <a:p>
            <a:r>
              <a:rPr lang="en-NL" sz="2200"/>
              <a:t>UNIVERSITIES?</a:t>
            </a:r>
          </a:p>
        </p:txBody>
      </p:sp>
      <p:sp>
        <p:nvSpPr>
          <p:cNvPr id="4" name="Text Placeholder 3">
            <a:extLst>
              <a:ext uri="{FF2B5EF4-FFF2-40B4-BE49-F238E27FC236}">
                <a16:creationId xmlns:a16="http://schemas.microsoft.com/office/drawing/2014/main" id="{FC3B8168-548E-304E-8C57-FD85B53C1C2F}"/>
              </a:ext>
            </a:extLst>
          </p:cNvPr>
          <p:cNvSpPr>
            <a:spLocks noGrp="1"/>
          </p:cNvSpPr>
          <p:nvPr>
            <p:ph type="body" idx="3"/>
          </p:nvPr>
        </p:nvSpPr>
        <p:spPr>
          <a:xfrm>
            <a:off x="6711553" y="2252481"/>
            <a:ext cx="4248150" cy="3771900"/>
          </a:xfrm>
        </p:spPr>
        <p:txBody>
          <a:bodyPr vert="horz" numCol="1" anchor="b">
            <a:noAutofit/>
          </a:bodyPr>
          <a:lstStyle/>
          <a:p>
            <a:pPr marL="228600" lvl="0" indent="0">
              <a:buClr>
                <a:srgbClr val="FFC000"/>
              </a:buClr>
              <a:buSzPts val="1800"/>
            </a:pPr>
            <a:r>
              <a:rPr lang="en-GB" sz="1600">
                <a:solidFill>
                  <a:srgbClr val="022A41"/>
                </a:solidFill>
              </a:rPr>
              <a:t>17 European University Alliances started in 2019</a:t>
            </a:r>
          </a:p>
          <a:p>
            <a:pPr marL="0" lvl="0" indent="0">
              <a:buClr>
                <a:srgbClr val="FFC000"/>
              </a:buClr>
              <a:buSzPts val="1800"/>
            </a:pPr>
            <a:endParaRPr lang="en-GB" sz="1600">
              <a:solidFill>
                <a:srgbClr val="022A41"/>
              </a:solidFill>
            </a:endParaRPr>
          </a:p>
          <a:p>
            <a:pPr marL="228600" lvl="0" indent="0">
              <a:buClr>
                <a:srgbClr val="FFC000"/>
              </a:buClr>
              <a:buSzPts val="1800"/>
            </a:pPr>
            <a:r>
              <a:rPr lang="en-GB" sz="1600">
                <a:solidFill>
                  <a:srgbClr val="022A41"/>
                </a:solidFill>
              </a:rPr>
              <a:t>They received 5 Million per network for three years (plus national co-financing)</a:t>
            </a:r>
          </a:p>
          <a:p>
            <a:pPr marL="0" lvl="0" indent="0">
              <a:buClr>
                <a:srgbClr val="FFC000"/>
              </a:buClr>
              <a:buSzPts val="1800"/>
            </a:pPr>
            <a:endParaRPr lang="en-GB" sz="1600">
              <a:solidFill>
                <a:srgbClr val="022A41"/>
              </a:solidFill>
            </a:endParaRPr>
          </a:p>
          <a:p>
            <a:pPr marL="228600" lvl="0" indent="0">
              <a:buClr>
                <a:srgbClr val="FFC000"/>
              </a:buClr>
              <a:buSzPts val="1800"/>
            </a:pPr>
            <a:r>
              <a:rPr lang="en-GB" sz="1600">
                <a:solidFill>
                  <a:srgbClr val="022A41"/>
                </a:solidFill>
              </a:rPr>
              <a:t>2021: second call, resulting in over 280 higher education institutions, forming 41 alliances</a:t>
            </a:r>
          </a:p>
          <a:p>
            <a:pPr marL="0" lvl="0" indent="0">
              <a:buClr>
                <a:srgbClr val="FFC000"/>
              </a:buClr>
              <a:buSzPts val="1800"/>
            </a:pPr>
            <a:endParaRPr lang="en-GB" sz="1600">
              <a:solidFill>
                <a:srgbClr val="022A41"/>
              </a:solidFill>
            </a:endParaRPr>
          </a:p>
          <a:p>
            <a:pPr marL="228600" lvl="0" indent="0">
              <a:buClr>
                <a:srgbClr val="FFC000"/>
              </a:buClr>
              <a:buSzPts val="1800"/>
            </a:pPr>
            <a:r>
              <a:rPr lang="en-GB" sz="1600">
                <a:solidFill>
                  <a:srgbClr val="022A41"/>
                </a:solidFill>
              </a:rPr>
              <a:t>H2020 SWAFS call, 2 million per alliance from DG Research and Innovation to strengthen the research pillar.</a:t>
            </a:r>
          </a:p>
          <a:p>
            <a:pPr marL="228600" indent="0"/>
            <a:endParaRPr lang="en-NL" sz="1600"/>
          </a:p>
        </p:txBody>
      </p:sp>
      <p:pic>
        <p:nvPicPr>
          <p:cNvPr id="7" name="Google Shape;460;p12">
            <a:extLst>
              <a:ext uri="{FF2B5EF4-FFF2-40B4-BE49-F238E27FC236}">
                <a16:creationId xmlns:a16="http://schemas.microsoft.com/office/drawing/2014/main" id="{4D056714-12BF-8B4B-AAA3-16D51C7DBD7B}"/>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139457" y="6145979"/>
            <a:ext cx="1547343" cy="434148"/>
          </a:xfrm>
          <a:prstGeom prst="rect">
            <a:avLst/>
          </a:prstGeom>
          <a:noFill/>
          <a:ln>
            <a:noFill/>
          </a:ln>
        </p:spPr>
      </p:pic>
      <p:sp>
        <p:nvSpPr>
          <p:cNvPr id="8" name="Slide Number Placeholder 7">
            <a:extLst>
              <a:ext uri="{FF2B5EF4-FFF2-40B4-BE49-F238E27FC236}">
                <a16:creationId xmlns:a16="http://schemas.microsoft.com/office/drawing/2014/main" id="{4F99F20B-12BC-EB45-8A91-9DB8A457F353}"/>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GB" smtClean="0"/>
              <a:t>11</a:t>
            </a:fld>
            <a:endParaRPr lang="en-GB"/>
          </a:p>
        </p:txBody>
      </p:sp>
      <p:sp>
        <p:nvSpPr>
          <p:cNvPr id="9" name="Rectangle 8">
            <a:extLst>
              <a:ext uri="{FF2B5EF4-FFF2-40B4-BE49-F238E27FC236}">
                <a16:creationId xmlns:a16="http://schemas.microsoft.com/office/drawing/2014/main" id="{D63D7E44-62BB-A643-8628-7917810BD310}"/>
              </a:ext>
            </a:extLst>
          </p:cNvPr>
          <p:cNvSpPr/>
          <p:nvPr/>
        </p:nvSpPr>
        <p:spPr>
          <a:xfrm>
            <a:off x="0" y="0"/>
            <a:ext cx="6096000" cy="6857999"/>
          </a:xfrm>
          <a:prstGeom prst="rect">
            <a:avLst/>
          </a:prstGeom>
          <a:solidFill>
            <a:srgbClr val="ED6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10" name="Picture 9" descr="Shape, circle&#10;&#10;Description automatically generated">
            <a:extLst>
              <a:ext uri="{FF2B5EF4-FFF2-40B4-BE49-F238E27FC236}">
                <a16:creationId xmlns:a16="http://schemas.microsoft.com/office/drawing/2014/main" id="{215C0530-5EAB-F543-80E9-042AA6570DA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7302" y="164048"/>
            <a:ext cx="5101395" cy="6636076"/>
          </a:xfrm>
          <a:prstGeom prst="rect">
            <a:avLst/>
          </a:prstGeom>
        </p:spPr>
      </p:pic>
      <p:sp>
        <p:nvSpPr>
          <p:cNvPr id="11" name="Title 8">
            <a:extLst>
              <a:ext uri="{FF2B5EF4-FFF2-40B4-BE49-F238E27FC236}">
                <a16:creationId xmlns:a16="http://schemas.microsoft.com/office/drawing/2014/main" id="{FE3FCD8D-BDBD-6D44-A813-2DF3980C8430}"/>
              </a:ext>
            </a:extLst>
          </p:cNvPr>
          <p:cNvSpPr txBox="1">
            <a:spLocks/>
          </p:cNvSpPr>
          <p:nvPr/>
        </p:nvSpPr>
        <p:spPr>
          <a:xfrm>
            <a:off x="2152281" y="1284403"/>
            <a:ext cx="2501522" cy="1205057"/>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NL">
                <a:solidFill>
                  <a:srgbClr val="022A41"/>
                </a:solidFill>
              </a:rPr>
              <a:t>“CHALLENGE BASED” </a:t>
            </a:r>
            <a:r>
              <a:rPr lang="en-NL">
                <a:solidFill>
                  <a:schemeClr val="bg1"/>
                </a:solidFill>
              </a:rPr>
              <a:t>UNIVERSITIES</a:t>
            </a:r>
          </a:p>
        </p:txBody>
      </p:sp>
      <p:sp>
        <p:nvSpPr>
          <p:cNvPr id="12" name="Title 8">
            <a:extLst>
              <a:ext uri="{FF2B5EF4-FFF2-40B4-BE49-F238E27FC236}">
                <a16:creationId xmlns:a16="http://schemas.microsoft.com/office/drawing/2014/main" id="{45EB5F23-1D4E-E446-96F2-B1FC7EFBE180}"/>
              </a:ext>
            </a:extLst>
          </p:cNvPr>
          <p:cNvSpPr txBox="1">
            <a:spLocks/>
          </p:cNvSpPr>
          <p:nvPr/>
        </p:nvSpPr>
        <p:spPr>
          <a:xfrm>
            <a:off x="1112855" y="2223942"/>
            <a:ext cx="1526844" cy="1205057"/>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NL" sz="1400">
                <a:solidFill>
                  <a:schemeClr val="bg1"/>
                </a:solidFill>
                <a:latin typeface="Arial" panose="020B0604020202020204" pitchFamily="34" charset="0"/>
                <a:cs typeface="Arial" panose="020B0604020202020204" pitchFamily="34" charset="0"/>
              </a:rPr>
              <a:t>ACTING AS </a:t>
            </a:r>
            <a:r>
              <a:rPr lang="en-NL" sz="1400">
                <a:solidFill>
                  <a:srgbClr val="022A41"/>
                </a:solidFill>
                <a:latin typeface="Arial" panose="020B0604020202020204" pitchFamily="34" charset="0"/>
                <a:cs typeface="Arial" panose="020B0604020202020204" pitchFamily="34" charset="0"/>
              </a:rPr>
              <a:t>ROLE MODELS</a:t>
            </a:r>
          </a:p>
        </p:txBody>
      </p:sp>
      <p:sp>
        <p:nvSpPr>
          <p:cNvPr id="13" name="Title 8">
            <a:extLst>
              <a:ext uri="{FF2B5EF4-FFF2-40B4-BE49-F238E27FC236}">
                <a16:creationId xmlns:a16="http://schemas.microsoft.com/office/drawing/2014/main" id="{19680B6A-BF16-4F45-9CBF-C2576ADDB69C}"/>
              </a:ext>
            </a:extLst>
          </p:cNvPr>
          <p:cNvSpPr txBox="1">
            <a:spLocks/>
          </p:cNvSpPr>
          <p:nvPr/>
        </p:nvSpPr>
        <p:spPr>
          <a:xfrm>
            <a:off x="1876277" y="3918164"/>
            <a:ext cx="3244363" cy="1715001"/>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NL" sz="1400">
                <a:solidFill>
                  <a:schemeClr val="bg1"/>
                </a:solidFill>
                <a:latin typeface="Arial" panose="020B0604020202020204" pitchFamily="34" charset="0"/>
                <a:cs typeface="Arial" panose="020B0604020202020204" pitchFamily="34" charset="0"/>
              </a:rPr>
              <a:t>TRANSNATIONAL KNOWLEDGE CREATING TEAMS OF </a:t>
            </a:r>
          </a:p>
          <a:p>
            <a:r>
              <a:rPr lang="en-NL" sz="1400">
                <a:solidFill>
                  <a:srgbClr val="022A41"/>
                </a:solidFill>
                <a:latin typeface="Arial" panose="020B0604020202020204" pitchFamily="34" charset="0"/>
                <a:cs typeface="Arial" panose="020B0604020202020204" pitchFamily="34" charset="0"/>
              </a:rPr>
              <a:t>STUDENTS / TEACHERS</a:t>
            </a:r>
          </a:p>
          <a:p>
            <a:r>
              <a:rPr lang="en-NL" sz="1400">
                <a:solidFill>
                  <a:srgbClr val="022A41"/>
                </a:solidFill>
                <a:latin typeface="Arial" panose="020B0604020202020204" pitchFamily="34" charset="0"/>
                <a:cs typeface="Arial" panose="020B0604020202020204" pitchFamily="34" charset="0"/>
              </a:rPr>
              <a:t>/RESEARCHERS </a:t>
            </a:r>
            <a:r>
              <a:rPr lang="en-NL" sz="1400">
                <a:solidFill>
                  <a:schemeClr val="bg1"/>
                </a:solidFill>
                <a:latin typeface="Arial" panose="020B0604020202020204" pitchFamily="34" charset="0"/>
                <a:cs typeface="Arial" panose="020B0604020202020204" pitchFamily="34" charset="0"/>
              </a:rPr>
              <a:t>ADDRESSING SOCIETAL CHALLENGES</a:t>
            </a:r>
          </a:p>
        </p:txBody>
      </p:sp>
    </p:spTree>
    <p:extLst>
      <p:ext uri="{BB962C8B-B14F-4D97-AF65-F5344CB8AC3E}">
        <p14:creationId xmlns:p14="http://schemas.microsoft.com/office/powerpoint/2010/main" val="39721307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341B9-DA44-B749-BC9D-2D95D915A722}"/>
              </a:ext>
            </a:extLst>
          </p:cNvPr>
          <p:cNvSpPr>
            <a:spLocks noGrp="1"/>
          </p:cNvSpPr>
          <p:nvPr>
            <p:ph type="title"/>
          </p:nvPr>
        </p:nvSpPr>
        <p:spPr>
          <a:xfrm>
            <a:off x="795229" y="2733905"/>
            <a:ext cx="5542071" cy="3444645"/>
          </a:xfrm>
        </p:spPr>
        <p:txBody>
          <a:bodyPr anchor="b">
            <a:normAutofit/>
          </a:bodyPr>
          <a:lstStyle/>
          <a:p>
            <a:r>
              <a:rPr lang="en-NL" sz="2200">
                <a:latin typeface="Arial" panose="020B0604020202020204" pitchFamily="34" charset="0"/>
                <a:cs typeface="Arial" panose="020B0604020202020204" pitchFamily="34" charset="0"/>
              </a:rPr>
              <a:t>European Universities will equip their students, staff, and researchers with the skills they need to navigate the twin green and digital transition of our society. </a:t>
            </a:r>
            <a:br>
              <a:rPr lang="en-NL" sz="2200">
                <a:latin typeface="Arial" panose="020B0604020202020204" pitchFamily="34" charset="0"/>
                <a:cs typeface="Arial" panose="020B0604020202020204" pitchFamily="34" charset="0"/>
              </a:rPr>
            </a:br>
            <a:br>
              <a:rPr lang="en-NL" sz="2200">
                <a:latin typeface="Arial" panose="020B0604020202020204" pitchFamily="34" charset="0"/>
                <a:cs typeface="Arial" panose="020B0604020202020204" pitchFamily="34" charset="0"/>
              </a:rPr>
            </a:br>
            <a:r>
              <a:rPr lang="en-NL" sz="2200">
                <a:latin typeface="Arial" panose="020B0604020202020204" pitchFamily="34" charset="0"/>
                <a:cs typeface="Arial" panose="020B0604020202020204" pitchFamily="34" charset="0"/>
              </a:rPr>
              <a:t>They are a key building block not only for the European Education Area, but also for the future of Europe. </a:t>
            </a:r>
            <a:br>
              <a:rPr lang="en-NL" sz="2200">
                <a:latin typeface="Arial" panose="020B0604020202020204" pitchFamily="34" charset="0"/>
                <a:cs typeface="Arial" panose="020B0604020202020204" pitchFamily="34" charset="0"/>
              </a:rPr>
            </a:br>
            <a:endParaRPr lang="en-NL" sz="2200"/>
          </a:p>
        </p:txBody>
      </p:sp>
      <p:sp>
        <p:nvSpPr>
          <p:cNvPr id="3" name="Slide Number Placeholder 2">
            <a:extLst>
              <a:ext uri="{FF2B5EF4-FFF2-40B4-BE49-F238E27FC236}">
                <a16:creationId xmlns:a16="http://schemas.microsoft.com/office/drawing/2014/main" id="{C39429C0-7C34-654B-9792-55DF52BF0A7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12</a:t>
            </a:fld>
            <a:endParaRPr lang="en-GB"/>
          </a:p>
        </p:txBody>
      </p:sp>
      <p:pic>
        <p:nvPicPr>
          <p:cNvPr id="4" name="Picture 3" descr="A person in a blue suit&#10;&#10;Description automatically generated with low confidence">
            <a:extLst>
              <a:ext uri="{FF2B5EF4-FFF2-40B4-BE49-F238E27FC236}">
                <a16:creationId xmlns:a16="http://schemas.microsoft.com/office/drawing/2014/main" id="{C6ED4229-83A6-3747-B1C9-4ED4F4DF8B2B}"/>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0"/>
                    </a14:imgEffect>
                    <a14:imgEffect>
                      <a14:brightnessContrast contrast="11000"/>
                    </a14:imgEffect>
                  </a14:imgLayer>
                </a14:imgProps>
              </a:ext>
              <a:ext uri="{28A0092B-C50C-407E-A947-70E740481C1C}">
                <a14:useLocalDpi xmlns:a14="http://schemas.microsoft.com/office/drawing/2010/main"/>
              </a:ext>
            </a:extLst>
          </a:blip>
          <a:srcRect/>
          <a:stretch/>
        </p:blipFill>
        <p:spPr>
          <a:xfrm>
            <a:off x="6858000" y="282667"/>
            <a:ext cx="5334000" cy="3755934"/>
          </a:xfrm>
          <a:prstGeom prst="rect">
            <a:avLst/>
          </a:prstGeom>
        </p:spPr>
      </p:pic>
      <p:sp>
        <p:nvSpPr>
          <p:cNvPr id="5" name="TextBox 4">
            <a:extLst>
              <a:ext uri="{FF2B5EF4-FFF2-40B4-BE49-F238E27FC236}">
                <a16:creationId xmlns:a16="http://schemas.microsoft.com/office/drawing/2014/main" id="{943DF511-FD4E-2342-9967-1BB5F60EE9D9}"/>
              </a:ext>
            </a:extLst>
          </p:cNvPr>
          <p:cNvSpPr txBox="1"/>
          <p:nvPr/>
        </p:nvSpPr>
        <p:spPr>
          <a:xfrm>
            <a:off x="7285893" y="5096466"/>
            <a:ext cx="5556738" cy="430887"/>
          </a:xfrm>
          <a:prstGeom prst="rect">
            <a:avLst/>
          </a:prstGeom>
          <a:noFill/>
        </p:spPr>
        <p:txBody>
          <a:bodyPr wrap="square" rtlCol="0">
            <a:spAutoFit/>
          </a:bodyPr>
          <a:lstStyle/>
          <a:p>
            <a:r>
              <a:rPr lang="en-NL" sz="2200" b="1">
                <a:solidFill>
                  <a:schemeClr val="bg1"/>
                </a:solidFill>
                <a:latin typeface="Arial" panose="020B0604020202020204" pitchFamily="34" charset="0"/>
                <a:cs typeface="Arial" panose="020B0604020202020204" pitchFamily="34" charset="0"/>
              </a:rPr>
              <a:t>MARIYA GABRIEL</a:t>
            </a:r>
          </a:p>
        </p:txBody>
      </p:sp>
      <p:sp>
        <p:nvSpPr>
          <p:cNvPr id="6" name="TextBox 5">
            <a:extLst>
              <a:ext uri="{FF2B5EF4-FFF2-40B4-BE49-F238E27FC236}">
                <a16:creationId xmlns:a16="http://schemas.microsoft.com/office/drawing/2014/main" id="{2C3305D2-8C81-044E-8111-552B185DAE49}"/>
              </a:ext>
            </a:extLst>
          </p:cNvPr>
          <p:cNvSpPr txBox="1"/>
          <p:nvPr/>
        </p:nvSpPr>
        <p:spPr>
          <a:xfrm>
            <a:off x="7285893" y="5500913"/>
            <a:ext cx="2944735" cy="430887"/>
          </a:xfrm>
          <a:prstGeom prst="rect">
            <a:avLst/>
          </a:prstGeom>
          <a:noFill/>
        </p:spPr>
        <p:txBody>
          <a:bodyPr wrap="square" rtlCol="0">
            <a:spAutoFit/>
          </a:bodyPr>
          <a:lstStyle/>
          <a:p>
            <a:r>
              <a:rPr lang="en-NL" sz="2200">
                <a:solidFill>
                  <a:schemeClr val="bg1"/>
                </a:solidFill>
                <a:latin typeface="Arial" panose="020B0604020202020204" pitchFamily="34" charset="0"/>
                <a:cs typeface="Arial" panose="020B0604020202020204" pitchFamily="34" charset="0"/>
              </a:rPr>
              <a:t>COMMISSIONER</a:t>
            </a:r>
          </a:p>
        </p:txBody>
      </p:sp>
    </p:spTree>
    <p:extLst>
      <p:ext uri="{BB962C8B-B14F-4D97-AF65-F5344CB8AC3E}">
        <p14:creationId xmlns:p14="http://schemas.microsoft.com/office/powerpoint/2010/main" val="26094631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C29FA68B-9B24-8E46-AF6A-DA8DED3B4765}"/>
              </a:ext>
            </a:extLst>
          </p:cNvPr>
          <p:cNvSpPr>
            <a:spLocks noGrp="1"/>
          </p:cNvSpPr>
          <p:nvPr>
            <p:ph type="pic" idx="2"/>
          </p:nvPr>
        </p:nvSpPr>
        <p:spPr/>
        <p:txBody>
          <a:bodyPr/>
          <a:lstStyle/>
          <a:p>
            <a:endParaRPr lang="pl-PL"/>
          </a:p>
        </p:txBody>
      </p:sp>
      <p:sp>
        <p:nvSpPr>
          <p:cNvPr id="3" name="Text Placeholder 2">
            <a:extLst>
              <a:ext uri="{FF2B5EF4-FFF2-40B4-BE49-F238E27FC236}">
                <a16:creationId xmlns:a16="http://schemas.microsoft.com/office/drawing/2014/main" id="{EBF9F366-44CB-6A4E-88F6-0544BD0CFC62}"/>
              </a:ext>
            </a:extLst>
          </p:cNvPr>
          <p:cNvSpPr>
            <a:spLocks noGrp="1"/>
          </p:cNvSpPr>
          <p:nvPr>
            <p:ph type="body" idx="1"/>
          </p:nvPr>
        </p:nvSpPr>
        <p:spPr/>
        <p:txBody>
          <a:bodyPr/>
          <a:lstStyle/>
          <a:p>
            <a:r>
              <a:rPr lang="en-NL"/>
              <a:t>PART 3: </a:t>
            </a:r>
          </a:p>
          <a:p>
            <a:r>
              <a:rPr lang="en-NL" b="1"/>
              <a:t>VISION 2030</a:t>
            </a:r>
          </a:p>
        </p:txBody>
      </p:sp>
      <p:pic>
        <p:nvPicPr>
          <p:cNvPr id="4" name="Picture Placeholder 4">
            <a:extLst>
              <a:ext uri="{FF2B5EF4-FFF2-40B4-BE49-F238E27FC236}">
                <a16:creationId xmlns:a16="http://schemas.microsoft.com/office/drawing/2014/main" id="{8B778B78-4171-324E-8495-71A98069FEEC}"/>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0"/>
            <a:ext cx="6924675" cy="6858000"/>
          </a:xfrm>
          <a:prstGeom prst="rect">
            <a:avLst/>
          </a:prstGeom>
          <a:noFill/>
          <a:ln>
            <a:noFill/>
          </a:ln>
        </p:spPr>
      </p:pic>
    </p:spTree>
    <p:extLst>
      <p:ext uri="{BB962C8B-B14F-4D97-AF65-F5344CB8AC3E}">
        <p14:creationId xmlns:p14="http://schemas.microsoft.com/office/powerpoint/2010/main" val="6926332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Logo, icon&#10;&#10;Description automatically generated">
            <a:extLst>
              <a:ext uri="{FF2B5EF4-FFF2-40B4-BE49-F238E27FC236}">
                <a16:creationId xmlns:a16="http://schemas.microsoft.com/office/drawing/2014/main" id="{BCB4CB35-CA87-A34B-85E9-FB63A0DFC55A}"/>
              </a:ext>
            </a:extLst>
          </p:cNvPr>
          <p:cNvPicPr>
            <a:picLocks noGrp="1" noChangeAspect="1"/>
          </p:cNvPicPr>
          <p:nvPr>
            <p:ph type="pic" idx="2"/>
          </p:nvPr>
        </p:nvPicPr>
        <p:blipFill>
          <a:blip r:embed="rId3" cstate="screen">
            <a:extLst>
              <a:ext uri="{28A0092B-C50C-407E-A947-70E740481C1C}">
                <a14:useLocalDpi xmlns:a14="http://schemas.microsoft.com/office/drawing/2010/main"/>
              </a:ext>
            </a:extLst>
          </a:blip>
          <a:srcRect l="514" r="514"/>
          <a:stretch>
            <a:fillRect/>
          </a:stretch>
        </p:blipFill>
        <p:spPr/>
      </p:pic>
      <p:sp>
        <p:nvSpPr>
          <p:cNvPr id="3" name="Text Placeholder 2">
            <a:extLst>
              <a:ext uri="{FF2B5EF4-FFF2-40B4-BE49-F238E27FC236}">
                <a16:creationId xmlns:a16="http://schemas.microsoft.com/office/drawing/2014/main" id="{11BE62D2-B865-9E47-BD2F-3D0C87485325}"/>
              </a:ext>
            </a:extLst>
          </p:cNvPr>
          <p:cNvSpPr>
            <a:spLocks noGrp="1"/>
          </p:cNvSpPr>
          <p:nvPr>
            <p:ph type="body" idx="1"/>
          </p:nvPr>
        </p:nvSpPr>
        <p:spPr>
          <a:xfrm>
            <a:off x="6685340" y="959077"/>
            <a:ext cx="4248150" cy="1085623"/>
          </a:xfrm>
        </p:spPr>
        <p:txBody>
          <a:bodyPr/>
          <a:lstStyle/>
          <a:p>
            <a:r>
              <a:rPr lang="en-NL" b="1"/>
              <a:t>ECIU UNIVERSITY</a:t>
            </a:r>
          </a:p>
          <a:p>
            <a:r>
              <a:rPr lang="en-NL" b="1"/>
              <a:t>MISSION</a:t>
            </a:r>
          </a:p>
        </p:txBody>
      </p:sp>
      <p:sp>
        <p:nvSpPr>
          <p:cNvPr id="4" name="Text Placeholder 3">
            <a:extLst>
              <a:ext uri="{FF2B5EF4-FFF2-40B4-BE49-F238E27FC236}">
                <a16:creationId xmlns:a16="http://schemas.microsoft.com/office/drawing/2014/main" id="{523BDB40-2858-6B4C-B735-00FEA1260252}"/>
              </a:ext>
            </a:extLst>
          </p:cNvPr>
          <p:cNvSpPr>
            <a:spLocks noGrp="1"/>
          </p:cNvSpPr>
          <p:nvPr>
            <p:ph type="body" idx="3"/>
          </p:nvPr>
        </p:nvSpPr>
        <p:spPr>
          <a:xfrm>
            <a:off x="6888539" y="2913743"/>
            <a:ext cx="4248150" cy="2985180"/>
          </a:xfrm>
        </p:spPr>
        <p:txBody>
          <a:bodyPr/>
          <a:lstStyle/>
          <a:p>
            <a:pPr marL="0" lvl="0" indent="0">
              <a:buSzPts val="1800"/>
            </a:pPr>
            <a:r>
              <a:rPr lang="en-GB" sz="1600" b="1">
                <a:latin typeface="Arial" panose="020B0604020202020204" pitchFamily="34" charset="0"/>
                <a:cs typeface="Arial" panose="020B0604020202020204" pitchFamily="34" charset="0"/>
              </a:rPr>
              <a:t>ECIU University is an agile, open agora </a:t>
            </a:r>
            <a:r>
              <a:rPr lang="en-GB" sz="1600">
                <a:latin typeface="Arial" panose="020B0604020202020204" pitchFamily="34" charset="0"/>
                <a:cs typeface="Arial" panose="020B0604020202020204" pitchFamily="34" charset="0"/>
              </a:rPr>
              <a:t>at the European level for solving multi-disciplinary societal challenges, doing research and learning for life. </a:t>
            </a:r>
          </a:p>
          <a:p>
            <a:pPr marL="0" lvl="0" indent="0">
              <a:buSzPts val="1800"/>
            </a:pPr>
            <a:endParaRPr lang="en-GB" sz="1600">
              <a:latin typeface="Arial" panose="020B0604020202020204" pitchFamily="34" charset="0"/>
              <a:cs typeface="Arial" panose="020B0604020202020204" pitchFamily="34" charset="0"/>
            </a:endParaRPr>
          </a:p>
          <a:p>
            <a:pPr marL="0" lvl="0" indent="0">
              <a:buSzPts val="1800"/>
            </a:pPr>
            <a:r>
              <a:rPr lang="en-GB" sz="1600">
                <a:latin typeface="Arial" panose="020B0604020202020204" pitchFamily="34" charset="0"/>
                <a:cs typeface="Arial" panose="020B0604020202020204" pitchFamily="34" charset="0"/>
              </a:rPr>
              <a:t>We create an </a:t>
            </a:r>
            <a:r>
              <a:rPr lang="en-GB" sz="1600" b="1">
                <a:solidFill>
                  <a:srgbClr val="022A41"/>
                </a:solidFill>
                <a:latin typeface="Arial" panose="020B0604020202020204" pitchFamily="34" charset="0"/>
                <a:cs typeface="Arial" panose="020B0604020202020204" pitchFamily="34" charset="0"/>
              </a:rPr>
              <a:t>invigorating model of a true European </a:t>
            </a:r>
            <a:r>
              <a:rPr lang="en-GB" sz="1600" b="1">
                <a:latin typeface="Arial" panose="020B0604020202020204" pitchFamily="34" charset="0"/>
                <a:cs typeface="Arial" panose="020B0604020202020204" pitchFamily="34" charset="0"/>
              </a:rPr>
              <a:t>University </a:t>
            </a:r>
            <a:r>
              <a:rPr lang="en-GB" sz="1600">
                <a:latin typeface="Arial" panose="020B0604020202020204" pitchFamily="34" charset="0"/>
                <a:cs typeface="Arial" panose="020B0604020202020204" pitchFamily="34" charset="0"/>
              </a:rPr>
              <a:t>for the benefit of European society.</a:t>
            </a:r>
          </a:p>
          <a:p>
            <a:endParaRPr lang="en-NL">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19962299-E24B-FD41-8FB1-80F11B87D3F7}"/>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GB" smtClean="0"/>
              <a:t>14</a:t>
            </a:fld>
            <a:endParaRPr lang="en-GB"/>
          </a:p>
        </p:txBody>
      </p:sp>
    </p:spTree>
    <p:extLst>
      <p:ext uri="{BB962C8B-B14F-4D97-AF65-F5344CB8AC3E}">
        <p14:creationId xmlns:p14="http://schemas.microsoft.com/office/powerpoint/2010/main" val="11708108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Logo, icon&#10;&#10;Description automatically generated">
            <a:extLst>
              <a:ext uri="{FF2B5EF4-FFF2-40B4-BE49-F238E27FC236}">
                <a16:creationId xmlns:a16="http://schemas.microsoft.com/office/drawing/2014/main" id="{1FCD3AAD-5183-9A4C-A6A7-5DC79B35B83B}"/>
              </a:ext>
            </a:extLst>
          </p:cNvPr>
          <p:cNvPicPr>
            <a:picLocks noGrp="1" noChangeAspect="1"/>
          </p:cNvPicPr>
          <p:nvPr>
            <p:ph type="pic" idx="2"/>
          </p:nvPr>
        </p:nvPicPr>
        <p:blipFill>
          <a:blip r:embed="rId3" cstate="screen">
            <a:extLst>
              <a:ext uri="{28A0092B-C50C-407E-A947-70E740481C1C}">
                <a14:useLocalDpi xmlns:a14="http://schemas.microsoft.com/office/drawing/2010/main"/>
              </a:ext>
            </a:extLst>
          </a:blip>
          <a:srcRect l="514" r="514"/>
          <a:stretch>
            <a:fillRect/>
          </a:stretch>
        </p:blipFill>
        <p:spPr/>
      </p:pic>
      <p:sp>
        <p:nvSpPr>
          <p:cNvPr id="3" name="Text Placeholder 2">
            <a:extLst>
              <a:ext uri="{FF2B5EF4-FFF2-40B4-BE49-F238E27FC236}">
                <a16:creationId xmlns:a16="http://schemas.microsoft.com/office/drawing/2014/main" id="{15ADB22E-88DC-724F-9B61-85B5EAAD6006}"/>
              </a:ext>
            </a:extLst>
          </p:cNvPr>
          <p:cNvSpPr>
            <a:spLocks noGrp="1"/>
          </p:cNvSpPr>
          <p:nvPr>
            <p:ph type="body" idx="1"/>
          </p:nvPr>
        </p:nvSpPr>
        <p:spPr>
          <a:xfrm>
            <a:off x="6696726" y="959077"/>
            <a:ext cx="4248150" cy="933223"/>
          </a:xfrm>
        </p:spPr>
        <p:txBody>
          <a:bodyPr/>
          <a:lstStyle/>
          <a:p>
            <a:r>
              <a:rPr lang="en-NL" b="1"/>
              <a:t>ECIU UNIVERSITY</a:t>
            </a:r>
          </a:p>
          <a:p>
            <a:r>
              <a:rPr lang="en-NL" b="1"/>
              <a:t>VISION</a:t>
            </a:r>
          </a:p>
          <a:p>
            <a:endParaRPr lang="en-NL"/>
          </a:p>
        </p:txBody>
      </p:sp>
      <p:sp>
        <p:nvSpPr>
          <p:cNvPr id="4" name="Text Placeholder 3">
            <a:extLst>
              <a:ext uri="{FF2B5EF4-FFF2-40B4-BE49-F238E27FC236}">
                <a16:creationId xmlns:a16="http://schemas.microsoft.com/office/drawing/2014/main" id="{23FB3FA1-8243-9040-B41B-D72EE5C1B61B}"/>
              </a:ext>
            </a:extLst>
          </p:cNvPr>
          <p:cNvSpPr>
            <a:spLocks noGrp="1"/>
          </p:cNvSpPr>
          <p:nvPr>
            <p:ph type="body" idx="3"/>
          </p:nvPr>
        </p:nvSpPr>
        <p:spPr>
          <a:xfrm>
            <a:off x="6888539" y="2913743"/>
            <a:ext cx="4510638" cy="2985180"/>
          </a:xfrm>
        </p:spPr>
        <p:txBody>
          <a:bodyPr/>
          <a:lstStyle/>
          <a:p>
            <a:pPr marL="0" lvl="0" indent="0">
              <a:buSzPts val="2400"/>
            </a:pPr>
            <a:r>
              <a:rPr lang="en-GB" sz="1600">
                <a:latin typeface="Arial" panose="020B0604020202020204" pitchFamily="34" charset="0"/>
                <a:cs typeface="Arial" panose="020B0604020202020204" pitchFamily="34" charset="0"/>
              </a:rPr>
              <a:t>European wide ecosystem based upon open </a:t>
            </a:r>
          </a:p>
          <a:p>
            <a:pPr marL="0" lvl="0" indent="0">
              <a:buSzPts val="2400"/>
            </a:pPr>
            <a:r>
              <a:rPr lang="en-GB" sz="1600">
                <a:latin typeface="Arial" panose="020B0604020202020204" pitchFamily="34" charset="0"/>
                <a:cs typeface="Arial" panose="020B0604020202020204" pitchFamily="34" charset="0"/>
              </a:rPr>
              <a:t>and inclusive collaboration connecting societal  </a:t>
            </a:r>
          </a:p>
          <a:p>
            <a:pPr marL="0" lvl="0" indent="0">
              <a:buSzPts val="2400"/>
            </a:pPr>
            <a:r>
              <a:rPr lang="en-GB" sz="1600">
                <a:latin typeface="Arial" panose="020B0604020202020204" pitchFamily="34" charset="0"/>
                <a:cs typeface="Arial" panose="020B0604020202020204" pitchFamily="34" charset="0"/>
              </a:rPr>
              <a:t>stakeholders, researchers and learners</a:t>
            </a:r>
          </a:p>
          <a:p>
            <a:pPr marL="0" lvl="0" indent="0">
              <a:buSzPts val="2400"/>
            </a:pPr>
            <a:endParaRPr lang="en-GB" sz="1600">
              <a:latin typeface="Arial" panose="020B0604020202020204" pitchFamily="34" charset="0"/>
              <a:cs typeface="Arial" panose="020B0604020202020204" pitchFamily="34" charset="0"/>
            </a:endParaRPr>
          </a:p>
          <a:p>
            <a:pPr marL="0" lvl="0" indent="0">
              <a:buSzPts val="2400"/>
            </a:pPr>
            <a:r>
              <a:rPr lang="en-GB" sz="1600">
                <a:latin typeface="Arial" panose="020B0604020202020204" pitchFamily="34" charset="0"/>
                <a:cs typeface="Arial" panose="020B0604020202020204" pitchFamily="34" charset="0"/>
              </a:rPr>
              <a:t>Playground for solving multi-disciplinary </a:t>
            </a:r>
          </a:p>
          <a:p>
            <a:pPr marL="0" lvl="0" indent="0">
              <a:buSzPts val="2400"/>
            </a:pPr>
            <a:r>
              <a:rPr lang="en-GB" sz="1600">
                <a:latin typeface="Arial" panose="020B0604020202020204" pitchFamily="34" charset="0"/>
                <a:cs typeface="Arial" panose="020B0604020202020204" pitchFamily="34" charset="0"/>
              </a:rPr>
              <a:t>challenges in entrepreneurial, innovative ways </a:t>
            </a:r>
          </a:p>
          <a:p>
            <a:pPr marL="0" lvl="0" indent="0">
              <a:buSzPts val="2400"/>
            </a:pPr>
            <a:endParaRPr lang="en-GB" sz="1600">
              <a:latin typeface="Arial" panose="020B0604020202020204" pitchFamily="34" charset="0"/>
              <a:cs typeface="Arial" panose="020B0604020202020204" pitchFamily="34" charset="0"/>
            </a:endParaRPr>
          </a:p>
          <a:p>
            <a:pPr marL="0" lvl="0" indent="0">
              <a:buSzPts val="2400"/>
            </a:pPr>
            <a:r>
              <a:rPr lang="en-GB" sz="1600">
                <a:latin typeface="Arial" panose="020B0604020202020204" pitchFamily="34" charset="0"/>
                <a:cs typeface="Arial" panose="020B0604020202020204" pitchFamily="34" charset="0"/>
              </a:rPr>
              <a:t>Personalised learning and career opportunities</a:t>
            </a:r>
          </a:p>
          <a:p>
            <a:pPr marL="0" lvl="0" indent="0">
              <a:buSzPts val="2400"/>
            </a:pPr>
            <a:endParaRPr lang="en-GB" sz="1600">
              <a:latin typeface="Arial" panose="020B0604020202020204" pitchFamily="34" charset="0"/>
              <a:cs typeface="Arial" panose="020B0604020202020204" pitchFamily="34" charset="0"/>
            </a:endParaRPr>
          </a:p>
          <a:p>
            <a:pPr marL="0" lvl="0" indent="0">
              <a:buSzPts val="2400"/>
            </a:pPr>
            <a:r>
              <a:rPr lang="en-GB" sz="1600">
                <a:latin typeface="Arial" panose="020B0604020202020204" pitchFamily="34" charset="0"/>
                <a:cs typeface="Arial" panose="020B0604020202020204" pitchFamily="34" charset="0"/>
              </a:rPr>
              <a:t>University model based upon co-creation</a:t>
            </a:r>
          </a:p>
          <a:p>
            <a:endParaRPr lang="en-NL">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5A6AD435-F6C9-9346-94E7-7CD9DCAB001E}"/>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GB" smtClean="0"/>
              <a:t>15</a:t>
            </a:fld>
            <a:endParaRPr lang="en-GB"/>
          </a:p>
        </p:txBody>
      </p:sp>
    </p:spTree>
    <p:extLst>
      <p:ext uri="{BB962C8B-B14F-4D97-AF65-F5344CB8AC3E}">
        <p14:creationId xmlns:p14="http://schemas.microsoft.com/office/powerpoint/2010/main" val="23541185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Icon&#10;&#10;Description automatically generated">
            <a:extLst>
              <a:ext uri="{FF2B5EF4-FFF2-40B4-BE49-F238E27FC236}">
                <a16:creationId xmlns:a16="http://schemas.microsoft.com/office/drawing/2014/main" id="{E19D1AD2-0968-2F4E-9C45-81E28E196D40}"/>
              </a:ext>
            </a:extLst>
          </p:cNvPr>
          <p:cNvPicPr>
            <a:picLocks noGrp="1" noChangeAspect="1"/>
          </p:cNvPicPr>
          <p:nvPr>
            <p:ph type="pic" idx="2"/>
          </p:nvPr>
        </p:nvPicPr>
        <p:blipFill>
          <a:blip r:embed="rId3" cstate="screen">
            <a:extLst>
              <a:ext uri="{28A0092B-C50C-407E-A947-70E740481C1C}">
                <a14:useLocalDpi xmlns:a14="http://schemas.microsoft.com/office/drawing/2010/main"/>
              </a:ext>
            </a:extLst>
          </a:blip>
          <a:srcRect l="514" r="514"/>
          <a:stretch>
            <a:fillRect/>
          </a:stretch>
        </p:blipFill>
        <p:spPr/>
      </p:pic>
      <p:sp>
        <p:nvSpPr>
          <p:cNvPr id="3" name="Text Placeholder 2">
            <a:extLst>
              <a:ext uri="{FF2B5EF4-FFF2-40B4-BE49-F238E27FC236}">
                <a16:creationId xmlns:a16="http://schemas.microsoft.com/office/drawing/2014/main" id="{00C94780-E43B-904D-B34C-67BC51B7A0D0}"/>
              </a:ext>
            </a:extLst>
          </p:cNvPr>
          <p:cNvSpPr>
            <a:spLocks noGrp="1"/>
          </p:cNvSpPr>
          <p:nvPr>
            <p:ph type="body" idx="1"/>
          </p:nvPr>
        </p:nvSpPr>
        <p:spPr>
          <a:xfrm>
            <a:off x="6677300" y="959077"/>
            <a:ext cx="4248150" cy="507773"/>
          </a:xfrm>
        </p:spPr>
        <p:txBody>
          <a:bodyPr>
            <a:normAutofit lnSpcReduction="10000"/>
          </a:bodyPr>
          <a:lstStyle/>
          <a:p>
            <a:r>
              <a:rPr lang="en-NL"/>
              <a:t>OUR VALUES</a:t>
            </a:r>
          </a:p>
        </p:txBody>
      </p:sp>
      <p:sp>
        <p:nvSpPr>
          <p:cNvPr id="4" name="Text Placeholder 3">
            <a:extLst>
              <a:ext uri="{FF2B5EF4-FFF2-40B4-BE49-F238E27FC236}">
                <a16:creationId xmlns:a16="http://schemas.microsoft.com/office/drawing/2014/main" id="{20680BE9-1B9B-BE4A-93DD-7F7D9313E08A}"/>
              </a:ext>
            </a:extLst>
          </p:cNvPr>
          <p:cNvSpPr>
            <a:spLocks noGrp="1"/>
          </p:cNvSpPr>
          <p:nvPr>
            <p:ph type="body" idx="3"/>
          </p:nvPr>
        </p:nvSpPr>
        <p:spPr>
          <a:xfrm>
            <a:off x="6924397" y="2051568"/>
            <a:ext cx="4248150" cy="4170331"/>
          </a:xfrm>
        </p:spPr>
        <p:txBody>
          <a:bodyPr>
            <a:normAutofit fontScale="92500" lnSpcReduction="20000"/>
          </a:bodyPr>
          <a:lstStyle/>
          <a:p>
            <a:pPr marL="0" lvl="0" indent="0">
              <a:lnSpc>
                <a:spcPct val="270000"/>
              </a:lnSpc>
              <a:buSzPts val="2200"/>
            </a:pPr>
            <a:r>
              <a:rPr lang="en-GB" sz="1600"/>
              <a:t>Academic quality</a:t>
            </a:r>
          </a:p>
          <a:p>
            <a:pPr marL="0" lvl="0" indent="0">
              <a:lnSpc>
                <a:spcPct val="270000"/>
              </a:lnSpc>
              <a:buSzPts val="2200"/>
            </a:pPr>
            <a:r>
              <a:rPr lang="en-GB" sz="1600"/>
              <a:t>Entrepreneurial mind-set</a:t>
            </a:r>
          </a:p>
          <a:p>
            <a:pPr marL="0" lvl="0" indent="0">
              <a:lnSpc>
                <a:spcPct val="270000"/>
              </a:lnSpc>
              <a:buSzPts val="2200"/>
            </a:pPr>
            <a:r>
              <a:rPr lang="en-GB" sz="1600"/>
              <a:t>Open ecosystem</a:t>
            </a:r>
          </a:p>
          <a:p>
            <a:pPr marL="0" lvl="0" indent="0">
              <a:lnSpc>
                <a:spcPct val="270000"/>
              </a:lnSpc>
              <a:buSzPts val="2200"/>
            </a:pPr>
            <a:r>
              <a:rPr lang="en-GB" sz="1600"/>
              <a:t>Agility and flexibility</a:t>
            </a:r>
          </a:p>
          <a:p>
            <a:pPr marL="0" lvl="0" indent="0">
              <a:lnSpc>
                <a:spcPct val="270000"/>
              </a:lnSpc>
              <a:buSzPts val="2200"/>
            </a:pPr>
            <a:r>
              <a:rPr lang="en-GB" sz="1600"/>
              <a:t>Personalised, inclusive community</a:t>
            </a:r>
          </a:p>
          <a:p>
            <a:pPr marL="0" lvl="0" indent="0">
              <a:lnSpc>
                <a:spcPct val="270000"/>
              </a:lnSpc>
              <a:buSzPts val="2200"/>
            </a:pPr>
            <a:r>
              <a:rPr lang="en-GB" sz="1600"/>
              <a:t>Impact on society</a:t>
            </a:r>
          </a:p>
          <a:p>
            <a:pPr marL="0" lvl="0" indent="0">
              <a:lnSpc>
                <a:spcPct val="270000"/>
              </a:lnSpc>
              <a:buSzPts val="2200"/>
            </a:pPr>
            <a:r>
              <a:rPr lang="en-GB" sz="1600"/>
              <a:t>Resilience into the future</a:t>
            </a:r>
          </a:p>
          <a:p>
            <a:pPr marL="228600" indent="0">
              <a:lnSpc>
                <a:spcPct val="270000"/>
              </a:lnSpc>
            </a:pPr>
            <a:endParaRPr lang="en-NL"/>
          </a:p>
        </p:txBody>
      </p:sp>
      <p:sp>
        <p:nvSpPr>
          <p:cNvPr id="5" name="Slide Number Placeholder 4">
            <a:extLst>
              <a:ext uri="{FF2B5EF4-FFF2-40B4-BE49-F238E27FC236}">
                <a16:creationId xmlns:a16="http://schemas.microsoft.com/office/drawing/2014/main" id="{CF7C1F49-CFCF-7445-AA9C-D1322F3F06C1}"/>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GB" smtClean="0"/>
              <a:t>16</a:t>
            </a:fld>
            <a:endParaRPr lang="en-GB"/>
          </a:p>
        </p:txBody>
      </p:sp>
    </p:spTree>
    <p:extLst>
      <p:ext uri="{BB962C8B-B14F-4D97-AF65-F5344CB8AC3E}">
        <p14:creationId xmlns:p14="http://schemas.microsoft.com/office/powerpoint/2010/main" val="16929694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B65939-B569-414D-A8DA-5D93D3034EBF}"/>
              </a:ext>
            </a:extLst>
          </p:cNvPr>
          <p:cNvSpPr/>
          <p:nvPr/>
        </p:nvSpPr>
        <p:spPr>
          <a:xfrm>
            <a:off x="0" y="1282700"/>
            <a:ext cx="12192000" cy="55753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 name="Title 1">
            <a:extLst>
              <a:ext uri="{FF2B5EF4-FFF2-40B4-BE49-F238E27FC236}">
                <a16:creationId xmlns:a16="http://schemas.microsoft.com/office/drawing/2014/main" id="{B93FB279-A884-B744-B5E6-75597586232D}"/>
              </a:ext>
            </a:extLst>
          </p:cNvPr>
          <p:cNvSpPr>
            <a:spLocks noGrp="1"/>
          </p:cNvSpPr>
          <p:nvPr>
            <p:ph type="title"/>
          </p:nvPr>
        </p:nvSpPr>
        <p:spPr/>
        <p:txBody>
          <a:bodyPr>
            <a:normAutofit/>
          </a:bodyPr>
          <a:lstStyle/>
          <a:p>
            <a:pPr algn="ctr"/>
            <a:r>
              <a:rPr lang="en-NL" sz="2400"/>
              <a:t>ECOSYSTEM (AGORA)</a:t>
            </a:r>
          </a:p>
        </p:txBody>
      </p:sp>
      <p:pic>
        <p:nvPicPr>
          <p:cNvPr id="9" name="20201184 ECIU - Animatie missie _ visie 2030 5.mp4" descr="20201184 ECIU - Animatie missie _ visie 2030 5.mp4">
            <a:hlinkClick r:id="" action="ppaction://media"/>
            <a:extLst>
              <a:ext uri="{FF2B5EF4-FFF2-40B4-BE49-F238E27FC236}">
                <a16:creationId xmlns:a16="http://schemas.microsoft.com/office/drawing/2014/main" id="{C0C73293-57C1-E04F-BEC2-B034EE9E1D17}"/>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 t="14426" r="1" b="2655"/>
          <a:stretch/>
        </p:blipFill>
        <p:spPr>
          <a:xfrm>
            <a:off x="0" y="1223976"/>
            <a:ext cx="12192000" cy="5686576"/>
          </a:xfrm>
          <a:prstGeom prst="rect">
            <a:avLst/>
          </a:prstGeom>
        </p:spPr>
      </p:pic>
    </p:spTree>
    <p:extLst>
      <p:ext uri="{BB962C8B-B14F-4D97-AF65-F5344CB8AC3E}">
        <p14:creationId xmlns:p14="http://schemas.microsoft.com/office/powerpoint/2010/main" val="683914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45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repeatCount="indefinite" fill="hold" display="0">
                  <p:stCondLst>
                    <p:cond delay="indefinite"/>
                  </p:stCondLst>
                </p:cTn>
                <p:tgtEl>
                  <p:spTgt spid="9"/>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B65939-B569-414D-A8DA-5D93D3034EBF}"/>
              </a:ext>
            </a:extLst>
          </p:cNvPr>
          <p:cNvSpPr/>
          <p:nvPr/>
        </p:nvSpPr>
        <p:spPr>
          <a:xfrm>
            <a:off x="0" y="1282700"/>
            <a:ext cx="12192000" cy="55753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 name="Title 1">
            <a:extLst>
              <a:ext uri="{FF2B5EF4-FFF2-40B4-BE49-F238E27FC236}">
                <a16:creationId xmlns:a16="http://schemas.microsoft.com/office/drawing/2014/main" id="{B93FB279-A884-B744-B5E6-75597586232D}"/>
              </a:ext>
            </a:extLst>
          </p:cNvPr>
          <p:cNvSpPr>
            <a:spLocks noGrp="1"/>
          </p:cNvSpPr>
          <p:nvPr>
            <p:ph type="title"/>
          </p:nvPr>
        </p:nvSpPr>
        <p:spPr/>
        <p:txBody>
          <a:bodyPr>
            <a:normAutofit/>
          </a:bodyPr>
          <a:lstStyle/>
          <a:p>
            <a:pPr algn="ctr"/>
            <a:r>
              <a:rPr lang="en-NL" sz="2400"/>
              <a:t>KEY ELEMENTS OF ECIU UNIVERSITY</a:t>
            </a:r>
          </a:p>
        </p:txBody>
      </p:sp>
      <p:pic>
        <p:nvPicPr>
          <p:cNvPr id="3" name="Picture 2" descr="Shape&#10;&#10;Description automatically generated">
            <a:extLst>
              <a:ext uri="{FF2B5EF4-FFF2-40B4-BE49-F238E27FC236}">
                <a16:creationId xmlns:a16="http://schemas.microsoft.com/office/drawing/2014/main" id="{E568B56A-A1AA-E84E-8EF6-17740E73AAF7}"/>
              </a:ext>
            </a:extLst>
          </p:cNvPr>
          <p:cNvPicPr>
            <a:picLocks noChangeAspect="1"/>
          </p:cNvPicPr>
          <p:nvPr/>
        </p:nvPicPr>
        <p:blipFill>
          <a:blip r:embed="rId3"/>
          <a:stretch>
            <a:fillRect/>
          </a:stretch>
        </p:blipFill>
        <p:spPr>
          <a:xfrm>
            <a:off x="1735275" y="1461363"/>
            <a:ext cx="8721450" cy="4409358"/>
          </a:xfrm>
          <a:prstGeom prst="rect">
            <a:avLst/>
          </a:prstGeom>
        </p:spPr>
      </p:pic>
      <p:sp>
        <p:nvSpPr>
          <p:cNvPr id="4" name="TextBox 3">
            <a:extLst>
              <a:ext uri="{FF2B5EF4-FFF2-40B4-BE49-F238E27FC236}">
                <a16:creationId xmlns:a16="http://schemas.microsoft.com/office/drawing/2014/main" id="{3568E9ED-6B0C-1642-9B3E-F140661614E6}"/>
              </a:ext>
            </a:extLst>
          </p:cNvPr>
          <p:cNvSpPr txBox="1"/>
          <p:nvPr/>
        </p:nvSpPr>
        <p:spPr>
          <a:xfrm>
            <a:off x="1662123" y="3149359"/>
            <a:ext cx="1878782" cy="307777"/>
          </a:xfrm>
          <a:prstGeom prst="rect">
            <a:avLst/>
          </a:prstGeom>
          <a:noFill/>
        </p:spPr>
        <p:txBody>
          <a:bodyPr wrap="square" rtlCol="0">
            <a:spAutoFit/>
          </a:bodyPr>
          <a:lstStyle/>
          <a:p>
            <a:r>
              <a:rPr lang="en-NL">
                <a:solidFill>
                  <a:schemeClr val="bg1"/>
                </a:solidFill>
                <a:latin typeface="Arial" panose="020B0604020202020204" pitchFamily="34" charset="0"/>
              </a:rPr>
              <a:t>OPEN COMMUNITY</a:t>
            </a:r>
          </a:p>
        </p:txBody>
      </p:sp>
      <p:sp>
        <p:nvSpPr>
          <p:cNvPr id="5" name="TextBox 4">
            <a:extLst>
              <a:ext uri="{FF2B5EF4-FFF2-40B4-BE49-F238E27FC236}">
                <a16:creationId xmlns:a16="http://schemas.microsoft.com/office/drawing/2014/main" id="{F5A532AF-DF46-6148-9796-96BB99EFAFFA}"/>
              </a:ext>
            </a:extLst>
          </p:cNvPr>
          <p:cNvSpPr txBox="1"/>
          <p:nvPr/>
        </p:nvSpPr>
        <p:spPr>
          <a:xfrm>
            <a:off x="1631351" y="5676428"/>
            <a:ext cx="1878782" cy="523220"/>
          </a:xfrm>
          <a:prstGeom prst="rect">
            <a:avLst/>
          </a:prstGeom>
          <a:noFill/>
        </p:spPr>
        <p:txBody>
          <a:bodyPr wrap="square" rtlCol="0">
            <a:spAutoFit/>
          </a:bodyPr>
          <a:lstStyle/>
          <a:p>
            <a:r>
              <a:rPr lang="en-NL">
                <a:solidFill>
                  <a:schemeClr val="bg1"/>
                </a:solidFill>
                <a:latin typeface="Arial" panose="020B0604020202020204" pitchFamily="34" charset="0"/>
              </a:rPr>
              <a:t>INNOVATIVE CO-CREATION MODEL</a:t>
            </a:r>
          </a:p>
        </p:txBody>
      </p:sp>
      <p:sp>
        <p:nvSpPr>
          <p:cNvPr id="6" name="TextBox 5">
            <a:extLst>
              <a:ext uri="{FF2B5EF4-FFF2-40B4-BE49-F238E27FC236}">
                <a16:creationId xmlns:a16="http://schemas.microsoft.com/office/drawing/2014/main" id="{16CD87F9-AF24-A846-94B6-F3AC45E14048}"/>
              </a:ext>
            </a:extLst>
          </p:cNvPr>
          <p:cNvSpPr txBox="1"/>
          <p:nvPr/>
        </p:nvSpPr>
        <p:spPr>
          <a:xfrm>
            <a:off x="8634469" y="3133415"/>
            <a:ext cx="1878782" cy="523220"/>
          </a:xfrm>
          <a:prstGeom prst="rect">
            <a:avLst/>
          </a:prstGeom>
          <a:noFill/>
        </p:spPr>
        <p:txBody>
          <a:bodyPr wrap="square" rtlCol="0">
            <a:spAutoFit/>
          </a:bodyPr>
          <a:lstStyle/>
          <a:p>
            <a:pPr algn="r"/>
            <a:r>
              <a:rPr lang="en-NL">
                <a:solidFill>
                  <a:schemeClr val="bg1"/>
                </a:solidFill>
                <a:latin typeface="Arial" panose="020B0604020202020204" pitchFamily="34" charset="0"/>
              </a:rPr>
              <a:t>CUTTING-EDGE TECHNOLOGIES</a:t>
            </a:r>
          </a:p>
        </p:txBody>
      </p:sp>
      <p:sp>
        <p:nvSpPr>
          <p:cNvPr id="7" name="TextBox 6">
            <a:extLst>
              <a:ext uri="{FF2B5EF4-FFF2-40B4-BE49-F238E27FC236}">
                <a16:creationId xmlns:a16="http://schemas.microsoft.com/office/drawing/2014/main" id="{F882FBAA-91E2-9349-BE84-8C2B9B980FE8}"/>
              </a:ext>
            </a:extLst>
          </p:cNvPr>
          <p:cNvSpPr txBox="1"/>
          <p:nvPr/>
        </p:nvSpPr>
        <p:spPr>
          <a:xfrm>
            <a:off x="8180832" y="5660484"/>
            <a:ext cx="2349045" cy="523220"/>
          </a:xfrm>
          <a:prstGeom prst="rect">
            <a:avLst/>
          </a:prstGeom>
          <a:noFill/>
        </p:spPr>
        <p:txBody>
          <a:bodyPr wrap="square" rtlCol="0">
            <a:spAutoFit/>
          </a:bodyPr>
          <a:lstStyle/>
          <a:p>
            <a:pPr algn="r"/>
            <a:r>
              <a:rPr lang="en-NL">
                <a:solidFill>
                  <a:schemeClr val="bg1"/>
                </a:solidFill>
                <a:latin typeface="Arial" panose="020B0604020202020204" pitchFamily="34" charset="0"/>
              </a:rPr>
              <a:t>EUROPEAN EDUCATION AND RESEARCH</a:t>
            </a:r>
          </a:p>
        </p:txBody>
      </p:sp>
    </p:spTree>
    <p:extLst>
      <p:ext uri="{BB962C8B-B14F-4D97-AF65-F5344CB8AC3E}">
        <p14:creationId xmlns:p14="http://schemas.microsoft.com/office/powerpoint/2010/main" val="17490960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3"/>
          <p:cNvSpPr txBox="1">
            <a:spLocks noGrp="1"/>
          </p:cNvSpPr>
          <p:nvPr>
            <p:ph type="body" idx="1"/>
          </p:nvPr>
        </p:nvSpPr>
        <p:spPr>
          <a:xfrm>
            <a:off x="1861765" y="1599751"/>
            <a:ext cx="3593350" cy="1075038"/>
          </a:xfrm>
          <a:prstGeom prst="rect">
            <a:avLst/>
          </a:prstGeom>
          <a:noFill/>
          <a:ln>
            <a:noFill/>
          </a:ln>
        </p:spPr>
        <p:txBody>
          <a:bodyPr spcFirstLastPara="1" wrap="square" lIns="91425" tIns="45700" rIns="91425" bIns="45700" anchor="ctr" anchorCtr="0">
            <a:normAutofit/>
          </a:bodyPr>
          <a:lstStyle/>
          <a:p>
            <a:pPr marL="0" lvl="0" indent="0" rtl="0">
              <a:lnSpc>
                <a:spcPct val="100000"/>
              </a:lnSpc>
              <a:spcBef>
                <a:spcPts val="0"/>
              </a:spcBef>
              <a:spcAft>
                <a:spcPts val="0"/>
              </a:spcAft>
              <a:buClr>
                <a:srgbClr val="002337"/>
              </a:buClr>
              <a:buSzPts val="2800"/>
              <a:buNone/>
            </a:pPr>
            <a:r>
              <a:rPr lang="en-GB" sz="2800" b="1" cap="none">
                <a:latin typeface="Arial" panose="020B0604020202020204" pitchFamily="34" charset="0"/>
                <a:cs typeface="Arial" panose="020B0604020202020204" pitchFamily="34" charset="0"/>
                <a:sym typeface="Calibri"/>
              </a:rPr>
              <a:t>ECIU </a:t>
            </a:r>
            <a:r>
              <a:rPr lang="en-GB" sz="2800" b="1" cap="none">
                <a:solidFill>
                  <a:srgbClr val="F7A70A"/>
                </a:solidFill>
                <a:latin typeface="Arial" panose="020B0604020202020204" pitchFamily="34" charset="0"/>
                <a:cs typeface="Arial" panose="020B0604020202020204" pitchFamily="34" charset="0"/>
                <a:sym typeface="Calibri"/>
              </a:rPr>
              <a:t>SINCE 1997</a:t>
            </a:r>
            <a:endParaRPr b="1">
              <a:latin typeface="Arial" panose="020B0604020202020204" pitchFamily="34" charset="0"/>
              <a:cs typeface="Arial" panose="020B0604020202020204" pitchFamily="34" charset="0"/>
            </a:endParaRPr>
          </a:p>
          <a:p>
            <a:pPr marL="0" lvl="0" indent="0" rtl="0">
              <a:lnSpc>
                <a:spcPct val="100000"/>
              </a:lnSpc>
              <a:spcBef>
                <a:spcPts val="0"/>
              </a:spcBef>
              <a:spcAft>
                <a:spcPts val="0"/>
              </a:spcAft>
              <a:buClr>
                <a:srgbClr val="002337"/>
              </a:buClr>
              <a:buSzPts val="3000"/>
              <a:buNone/>
            </a:pPr>
            <a:endParaRPr b="1">
              <a:latin typeface="Arial" panose="020B0604020202020204" pitchFamily="34" charset="0"/>
              <a:cs typeface="Arial" panose="020B0604020202020204" pitchFamily="34" charset="0"/>
            </a:endParaRPr>
          </a:p>
        </p:txBody>
      </p:sp>
      <p:sp>
        <p:nvSpPr>
          <p:cNvPr id="327" name="Google Shape;327;p3"/>
          <p:cNvSpPr txBox="1">
            <a:spLocks noGrp="1"/>
          </p:cNvSpPr>
          <p:nvPr>
            <p:ph type="body" idx="2"/>
          </p:nvPr>
        </p:nvSpPr>
        <p:spPr>
          <a:xfrm>
            <a:off x="1861764" y="4203451"/>
            <a:ext cx="3593349" cy="1075038"/>
          </a:xfrm>
          <a:prstGeom prst="rect">
            <a:avLst/>
          </a:prstGeom>
          <a:noFill/>
          <a:ln>
            <a:noFill/>
          </a:ln>
        </p:spPr>
        <p:txBody>
          <a:bodyPr spcFirstLastPara="1" wrap="square" lIns="91425" tIns="45700" rIns="91425" bIns="45700" anchor="ctr" anchorCtr="0">
            <a:normAutofit/>
          </a:bodyPr>
          <a:lstStyle/>
          <a:p>
            <a:pPr marL="0" lvl="0" indent="0" rtl="0">
              <a:lnSpc>
                <a:spcPct val="100000"/>
              </a:lnSpc>
              <a:spcBef>
                <a:spcPts val="0"/>
              </a:spcBef>
              <a:spcAft>
                <a:spcPts val="0"/>
              </a:spcAft>
              <a:buClr>
                <a:srgbClr val="002337"/>
              </a:buClr>
              <a:buSzPts val="2800"/>
              <a:buNone/>
            </a:pPr>
            <a:r>
              <a:rPr lang="en-GB" sz="2800" b="1" cap="none">
                <a:sym typeface="Calibri"/>
              </a:rPr>
              <a:t>VISION </a:t>
            </a:r>
            <a:r>
              <a:rPr lang="en-GB" sz="2800" b="1" cap="none">
                <a:solidFill>
                  <a:srgbClr val="ED6B62"/>
                </a:solidFill>
                <a:sym typeface="Calibri"/>
              </a:rPr>
              <a:t>2030</a:t>
            </a:r>
            <a:endParaRPr sz="2800" b="1" cap="none">
              <a:solidFill>
                <a:srgbClr val="ED6B62"/>
              </a:solidFill>
              <a:sym typeface="Calibri"/>
            </a:endParaRPr>
          </a:p>
          <a:p>
            <a:pPr marL="0" lvl="0" indent="0" rtl="0">
              <a:lnSpc>
                <a:spcPct val="100000"/>
              </a:lnSpc>
              <a:spcBef>
                <a:spcPts val="0"/>
              </a:spcBef>
              <a:spcAft>
                <a:spcPts val="0"/>
              </a:spcAft>
              <a:buClr>
                <a:srgbClr val="002337"/>
              </a:buClr>
              <a:buSzPts val="1500"/>
              <a:buNone/>
            </a:pPr>
            <a:endParaRPr b="1"/>
          </a:p>
        </p:txBody>
      </p:sp>
      <p:sp>
        <p:nvSpPr>
          <p:cNvPr id="328" name="Google Shape;328;p3"/>
          <p:cNvSpPr txBox="1">
            <a:spLocks noGrp="1"/>
          </p:cNvSpPr>
          <p:nvPr>
            <p:ph type="body" idx="3"/>
          </p:nvPr>
        </p:nvSpPr>
        <p:spPr>
          <a:xfrm>
            <a:off x="1861764" y="2856756"/>
            <a:ext cx="3593349" cy="1075038"/>
          </a:xfrm>
          <a:prstGeom prst="rect">
            <a:avLst/>
          </a:prstGeom>
          <a:noFill/>
          <a:ln>
            <a:noFill/>
          </a:ln>
        </p:spPr>
        <p:txBody>
          <a:bodyPr spcFirstLastPara="1" wrap="square" lIns="91425" tIns="45700" rIns="91425" bIns="45700" anchor="ctr" anchorCtr="0">
            <a:normAutofit/>
          </a:bodyPr>
          <a:lstStyle/>
          <a:p>
            <a:pPr marL="0" lvl="0" indent="0" rtl="0">
              <a:lnSpc>
                <a:spcPct val="100000"/>
              </a:lnSpc>
              <a:spcBef>
                <a:spcPts val="0"/>
              </a:spcBef>
              <a:spcAft>
                <a:spcPts val="0"/>
              </a:spcAft>
              <a:buClr>
                <a:srgbClr val="002337"/>
              </a:buClr>
              <a:buSzPts val="2800"/>
              <a:buNone/>
            </a:pPr>
            <a:r>
              <a:rPr lang="en-GB" sz="2800" b="1" cap="none">
                <a:ea typeface="Calibri"/>
                <a:sym typeface="Calibri"/>
              </a:rPr>
              <a:t>ECIU UNIVERSITY</a:t>
            </a:r>
            <a:endParaRPr sz="2800" b="1" cap="none">
              <a:solidFill>
                <a:srgbClr val="00A984"/>
              </a:solidFill>
              <a:ea typeface="Calibri"/>
              <a:sym typeface="Calibri"/>
            </a:endParaRPr>
          </a:p>
          <a:p>
            <a:pPr marL="0" lvl="0" indent="0" rtl="0">
              <a:lnSpc>
                <a:spcPct val="100000"/>
              </a:lnSpc>
              <a:spcBef>
                <a:spcPts val="0"/>
              </a:spcBef>
              <a:spcAft>
                <a:spcPts val="0"/>
              </a:spcAft>
              <a:buClr>
                <a:srgbClr val="002337"/>
              </a:buClr>
              <a:buSzPts val="2200"/>
              <a:buNone/>
            </a:pPr>
            <a:endParaRPr b="1"/>
          </a:p>
        </p:txBody>
      </p:sp>
      <p:sp>
        <p:nvSpPr>
          <p:cNvPr id="329" name="Google Shape;329;p3"/>
          <p:cNvSpPr txBox="1">
            <a:spLocks noGrp="1"/>
          </p:cNvSpPr>
          <p:nvPr>
            <p:ph type="sldNum" idx="12"/>
          </p:nvPr>
        </p:nvSpPr>
        <p:spPr>
          <a:xfrm>
            <a:off x="11506751" y="6210209"/>
            <a:ext cx="517525"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GB"/>
              <a:t>1</a:t>
            </a:fld>
            <a:endParaRPr/>
          </a:p>
        </p:txBody>
      </p:sp>
      <p:sp>
        <p:nvSpPr>
          <p:cNvPr id="6" name="Google Shape;326;p3">
            <a:extLst>
              <a:ext uri="{FF2B5EF4-FFF2-40B4-BE49-F238E27FC236}">
                <a16:creationId xmlns:a16="http://schemas.microsoft.com/office/drawing/2014/main" id="{22BF1F36-07D8-C54E-BD5D-1F5C89AE8E16}"/>
              </a:ext>
            </a:extLst>
          </p:cNvPr>
          <p:cNvSpPr txBox="1">
            <a:spLocks/>
          </p:cNvSpPr>
          <p:nvPr/>
        </p:nvSpPr>
        <p:spPr>
          <a:xfrm>
            <a:off x="838115" y="1720204"/>
            <a:ext cx="904967" cy="541565"/>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002337"/>
              </a:buClr>
              <a:buSzPts val="3000"/>
              <a:buFont typeface="Calibri"/>
              <a:buNone/>
              <a:defRPr sz="3000" b="0" i="0" u="none" strike="noStrike" cap="none">
                <a:solidFill>
                  <a:srgbClr val="002337"/>
                </a:solidFill>
                <a:latin typeface="Calibri"/>
                <a:ea typeface="Calibri"/>
                <a:cs typeface="Calibri"/>
                <a:sym typeface="Calibri"/>
              </a:defRPr>
            </a:lvl1pPr>
            <a:lvl2pPr marL="914400" marR="0" lvl="1" indent="-228600" algn="l" rtl="0">
              <a:lnSpc>
                <a:spcPct val="100000"/>
              </a:lnSpc>
              <a:spcBef>
                <a:spcPts val="500"/>
              </a:spcBef>
              <a:spcAft>
                <a:spcPts val="0"/>
              </a:spcAft>
              <a:buClr>
                <a:srgbClr val="002337"/>
              </a:buClr>
              <a:buSzPts val="3000"/>
              <a:buFont typeface="Arial"/>
              <a:buNone/>
              <a:defRPr sz="3000" b="0" i="0" u="none" strike="noStrike" cap="none">
                <a:solidFill>
                  <a:srgbClr val="002337"/>
                </a:solidFill>
                <a:latin typeface="Calibri"/>
                <a:ea typeface="Calibri"/>
                <a:cs typeface="Calibri"/>
                <a:sym typeface="Calibri"/>
              </a:defRPr>
            </a:lvl2pPr>
            <a:lvl3pPr marL="1371600" marR="0" lvl="2" indent="-228600" algn="l" rtl="0">
              <a:lnSpc>
                <a:spcPct val="100000"/>
              </a:lnSpc>
              <a:spcBef>
                <a:spcPts val="500"/>
              </a:spcBef>
              <a:spcAft>
                <a:spcPts val="0"/>
              </a:spcAft>
              <a:buClr>
                <a:srgbClr val="002337"/>
              </a:buClr>
              <a:buSzPts val="3000"/>
              <a:buFont typeface="Arial"/>
              <a:buNone/>
              <a:defRPr sz="3000" b="0" i="0" u="none" strike="noStrike" cap="none">
                <a:solidFill>
                  <a:srgbClr val="002337"/>
                </a:solidFill>
                <a:latin typeface="Calibri"/>
                <a:ea typeface="Calibri"/>
                <a:cs typeface="Calibri"/>
                <a:sym typeface="Calibri"/>
              </a:defRPr>
            </a:lvl3pPr>
            <a:lvl4pPr marL="1828800" marR="0" lvl="3" indent="-228600" algn="l" rtl="0">
              <a:lnSpc>
                <a:spcPct val="100000"/>
              </a:lnSpc>
              <a:spcBef>
                <a:spcPts val="500"/>
              </a:spcBef>
              <a:spcAft>
                <a:spcPts val="0"/>
              </a:spcAft>
              <a:buClr>
                <a:srgbClr val="002337"/>
              </a:buClr>
              <a:buSzPts val="3000"/>
              <a:buFont typeface="Arial"/>
              <a:buNone/>
              <a:defRPr sz="3000" b="0" i="0" u="none" strike="noStrike" cap="none">
                <a:solidFill>
                  <a:srgbClr val="002337"/>
                </a:solidFill>
                <a:latin typeface="Calibri"/>
                <a:ea typeface="Calibri"/>
                <a:cs typeface="Calibri"/>
                <a:sym typeface="Calibri"/>
              </a:defRPr>
            </a:lvl4pPr>
            <a:lvl5pPr marL="2286000" marR="0" lvl="4" indent="-228600" algn="l" rtl="0">
              <a:lnSpc>
                <a:spcPct val="100000"/>
              </a:lnSpc>
              <a:spcBef>
                <a:spcPts val="500"/>
              </a:spcBef>
              <a:spcAft>
                <a:spcPts val="0"/>
              </a:spcAft>
              <a:buClr>
                <a:srgbClr val="002337"/>
              </a:buClr>
              <a:buSzPts val="3000"/>
              <a:buFont typeface="Arial"/>
              <a:buNone/>
              <a:defRPr sz="3000" b="0" i="0" u="none" strike="noStrike" cap="none">
                <a:solidFill>
                  <a:srgbClr val="002337"/>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buSzPts val="2800"/>
            </a:pPr>
            <a:r>
              <a:rPr lang="en-GB" sz="1600">
                <a:latin typeface="Arial" panose="020B0604020202020204" pitchFamily="34" charset="0"/>
                <a:cs typeface="Arial" panose="020B0604020202020204" pitchFamily="34" charset="0"/>
              </a:rPr>
              <a:t>PART 1</a:t>
            </a:r>
          </a:p>
          <a:p>
            <a:pPr marL="0" indent="0"/>
            <a:endParaRPr lang="en-GB" sz="1600">
              <a:latin typeface="Arial" panose="020B0604020202020204" pitchFamily="34" charset="0"/>
              <a:cs typeface="Arial" panose="020B0604020202020204" pitchFamily="34" charset="0"/>
            </a:endParaRPr>
          </a:p>
        </p:txBody>
      </p:sp>
      <p:sp>
        <p:nvSpPr>
          <p:cNvPr id="7" name="Google Shape;327;p3">
            <a:extLst>
              <a:ext uri="{FF2B5EF4-FFF2-40B4-BE49-F238E27FC236}">
                <a16:creationId xmlns:a16="http://schemas.microsoft.com/office/drawing/2014/main" id="{7BDA348C-AE05-CC42-B268-B73BE7E25DD7}"/>
              </a:ext>
            </a:extLst>
          </p:cNvPr>
          <p:cNvSpPr txBox="1">
            <a:spLocks/>
          </p:cNvSpPr>
          <p:nvPr/>
        </p:nvSpPr>
        <p:spPr>
          <a:xfrm>
            <a:off x="838115" y="4455101"/>
            <a:ext cx="904967" cy="541565"/>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002337"/>
              </a:buClr>
              <a:buSzPts val="1500"/>
              <a:buFont typeface="Calibri"/>
              <a:buNone/>
              <a:defRPr sz="1500" b="0" i="0" u="none" strike="noStrike" cap="none">
                <a:solidFill>
                  <a:srgbClr val="002337"/>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buSzPts val="2800"/>
            </a:pPr>
            <a:r>
              <a:rPr lang="en-GB" sz="1600">
                <a:latin typeface="Arial" panose="020B0604020202020204" pitchFamily="34" charset="0"/>
                <a:cs typeface="Arial" panose="020B0604020202020204" pitchFamily="34" charset="0"/>
              </a:rPr>
              <a:t>PART 3</a:t>
            </a:r>
            <a:endParaRPr lang="en-GB" sz="1600">
              <a:solidFill>
                <a:srgbClr val="ED6B62"/>
              </a:solidFill>
              <a:latin typeface="Arial" panose="020B0604020202020204" pitchFamily="34" charset="0"/>
              <a:cs typeface="Arial" panose="020B0604020202020204" pitchFamily="34" charset="0"/>
            </a:endParaRPr>
          </a:p>
          <a:p>
            <a:pPr marL="0" indent="0"/>
            <a:endParaRPr lang="en-GB" sz="1600">
              <a:latin typeface="Arial" panose="020B0604020202020204" pitchFamily="34" charset="0"/>
              <a:cs typeface="Arial" panose="020B0604020202020204" pitchFamily="34" charset="0"/>
            </a:endParaRPr>
          </a:p>
        </p:txBody>
      </p:sp>
      <p:sp>
        <p:nvSpPr>
          <p:cNvPr id="8" name="Google Shape;328;p3">
            <a:extLst>
              <a:ext uri="{FF2B5EF4-FFF2-40B4-BE49-F238E27FC236}">
                <a16:creationId xmlns:a16="http://schemas.microsoft.com/office/drawing/2014/main" id="{EB8961B1-024A-8E4F-B717-239943C82509}"/>
              </a:ext>
            </a:extLst>
          </p:cNvPr>
          <p:cNvSpPr txBox="1">
            <a:spLocks/>
          </p:cNvSpPr>
          <p:nvPr/>
        </p:nvSpPr>
        <p:spPr>
          <a:xfrm>
            <a:off x="838115" y="3102610"/>
            <a:ext cx="904967" cy="428815"/>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002337"/>
              </a:buClr>
              <a:buSzPts val="2200"/>
              <a:buFont typeface="Calibri"/>
              <a:buNone/>
              <a:defRPr sz="2200" b="0" i="0" u="none" strike="noStrike" cap="none">
                <a:solidFill>
                  <a:srgbClr val="002337"/>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buSzPts val="2800"/>
            </a:pPr>
            <a:r>
              <a:rPr lang="en-GB" sz="1600">
                <a:latin typeface="Arial" panose="020B0604020202020204" pitchFamily="34" charset="0"/>
                <a:ea typeface="Calibri"/>
                <a:cs typeface="Arial" panose="020B0604020202020204" pitchFamily="34" charset="0"/>
                <a:sym typeface="Calibri"/>
              </a:rPr>
              <a:t>PART 2</a:t>
            </a:r>
            <a:endParaRPr lang="en-GB" sz="1600">
              <a:solidFill>
                <a:srgbClr val="00A984"/>
              </a:solidFill>
              <a:latin typeface="Arial" panose="020B0604020202020204" pitchFamily="34" charset="0"/>
              <a:ea typeface="Calibri"/>
              <a:cs typeface="Arial" panose="020B0604020202020204" pitchFamily="34" charset="0"/>
              <a:sym typeface="Calibri"/>
            </a:endParaRPr>
          </a:p>
          <a:p>
            <a:pPr marL="0" indent="0"/>
            <a:endParaRPr lang="en-GB" sz="16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181414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19" name="Rectangle 18">
            <a:extLst>
              <a:ext uri="{FF2B5EF4-FFF2-40B4-BE49-F238E27FC236}">
                <a16:creationId xmlns:a16="http://schemas.microsoft.com/office/drawing/2014/main" id="{330100BC-F9EE-EB41-85EF-7EDADFC2392E}"/>
              </a:ext>
            </a:extLst>
          </p:cNvPr>
          <p:cNvSpPr/>
          <p:nvPr/>
        </p:nvSpPr>
        <p:spPr>
          <a:xfrm>
            <a:off x="-1" y="0"/>
            <a:ext cx="5296805" cy="6858000"/>
          </a:xfrm>
          <a:prstGeom prst="rect">
            <a:avLst/>
          </a:prstGeom>
          <a:solidFill>
            <a:srgbClr val="002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nvGrpSpPr>
          <p:cNvPr id="6" name="Group 5">
            <a:extLst>
              <a:ext uri="{FF2B5EF4-FFF2-40B4-BE49-F238E27FC236}">
                <a16:creationId xmlns:a16="http://schemas.microsoft.com/office/drawing/2014/main" id="{E839D3D0-CA97-7E4A-93C2-122922EDA06E}"/>
              </a:ext>
            </a:extLst>
          </p:cNvPr>
          <p:cNvGrpSpPr/>
          <p:nvPr/>
        </p:nvGrpSpPr>
        <p:grpSpPr>
          <a:xfrm>
            <a:off x="5758252" y="1095965"/>
            <a:ext cx="5761108" cy="5316409"/>
            <a:chOff x="5158683" y="1095966"/>
            <a:chExt cx="5761108" cy="4160886"/>
          </a:xfrm>
        </p:grpSpPr>
        <p:sp>
          <p:nvSpPr>
            <p:cNvPr id="21" name="Google Shape;526;p20">
              <a:extLst>
                <a:ext uri="{FF2B5EF4-FFF2-40B4-BE49-F238E27FC236}">
                  <a16:creationId xmlns:a16="http://schemas.microsoft.com/office/drawing/2014/main" id="{7A1A7C73-36C3-3845-8850-388DC9B4CB06}"/>
                </a:ext>
              </a:extLst>
            </p:cNvPr>
            <p:cNvSpPr txBox="1"/>
            <p:nvPr/>
          </p:nvSpPr>
          <p:spPr>
            <a:xfrm>
              <a:off x="5984164" y="1130986"/>
              <a:ext cx="4921800" cy="45764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600" b="1">
                  <a:solidFill>
                    <a:schemeClr val="dk1"/>
                  </a:solidFill>
                  <a:latin typeface="Arial" panose="020B0604020202020204" pitchFamily="34" charset="0"/>
                  <a:cs typeface="Arial" panose="020B0604020202020204" pitchFamily="34" charset="0"/>
                  <a:sym typeface="Arial"/>
                </a:rPr>
                <a:t>Real-life challenges come from industry, society and university on SDGs</a:t>
              </a:r>
              <a:endParaRPr sz="1600" b="1">
                <a:solidFill>
                  <a:schemeClr val="dk1"/>
                </a:solidFill>
                <a:latin typeface="Arial" panose="020B0604020202020204" pitchFamily="34" charset="0"/>
                <a:cs typeface="Arial" panose="020B0604020202020204" pitchFamily="34" charset="0"/>
                <a:sym typeface="Arial"/>
              </a:endParaRPr>
            </a:p>
          </p:txBody>
        </p:sp>
        <p:sp>
          <p:nvSpPr>
            <p:cNvPr id="24" name="Google Shape;529;p20">
              <a:extLst>
                <a:ext uri="{FF2B5EF4-FFF2-40B4-BE49-F238E27FC236}">
                  <a16:creationId xmlns:a16="http://schemas.microsoft.com/office/drawing/2014/main" id="{BA2723C6-A5A3-D64C-8D68-4D4E498E0145}"/>
                </a:ext>
              </a:extLst>
            </p:cNvPr>
            <p:cNvSpPr txBox="1"/>
            <p:nvPr/>
          </p:nvSpPr>
          <p:spPr>
            <a:xfrm>
              <a:off x="5984164" y="2029124"/>
              <a:ext cx="4921800" cy="45764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600" b="1">
                  <a:solidFill>
                    <a:schemeClr val="dk1"/>
                  </a:solidFill>
                  <a:latin typeface="Arial" panose="020B0604020202020204" pitchFamily="34" charset="0"/>
                  <a:cs typeface="Arial" panose="020B0604020202020204" pitchFamily="34" charset="0"/>
                  <a:sym typeface="Arial"/>
                </a:rPr>
                <a:t>Teams of diverse learners and researchers are formed</a:t>
              </a:r>
              <a:r>
                <a:rPr lang="en-GB" sz="1600">
                  <a:solidFill>
                    <a:schemeClr val="dk1"/>
                  </a:solidFill>
                  <a:latin typeface="Arial" panose="020B0604020202020204" pitchFamily="34" charset="0"/>
                  <a:cs typeface="Arial" panose="020B0604020202020204" pitchFamily="34" charset="0"/>
                  <a:sym typeface="Arial"/>
                </a:rPr>
                <a:t> </a:t>
              </a:r>
              <a:endParaRPr sz="1600" b="1">
                <a:solidFill>
                  <a:schemeClr val="dk1"/>
                </a:solidFill>
                <a:latin typeface="Arial" panose="020B0604020202020204" pitchFamily="34" charset="0"/>
                <a:cs typeface="Arial" panose="020B0604020202020204" pitchFamily="34" charset="0"/>
                <a:sym typeface="Arial"/>
              </a:endParaRPr>
            </a:p>
          </p:txBody>
        </p:sp>
        <p:sp>
          <p:nvSpPr>
            <p:cNvPr id="27" name="Google Shape;532;p20">
              <a:extLst>
                <a:ext uri="{FF2B5EF4-FFF2-40B4-BE49-F238E27FC236}">
                  <a16:creationId xmlns:a16="http://schemas.microsoft.com/office/drawing/2014/main" id="{CEA23815-FFCC-0C4B-BD79-9EF380CA12E0}"/>
                </a:ext>
              </a:extLst>
            </p:cNvPr>
            <p:cNvSpPr txBox="1"/>
            <p:nvPr/>
          </p:nvSpPr>
          <p:spPr>
            <a:xfrm>
              <a:off x="5984164" y="2872907"/>
              <a:ext cx="4921800" cy="65034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600" b="1">
                  <a:solidFill>
                    <a:srgbClr val="030044"/>
                  </a:solidFill>
                  <a:sym typeface="Arial"/>
                </a:rPr>
                <a:t>AI assigns micro-modules to the </a:t>
              </a:r>
              <a:r>
                <a:rPr lang="en-GB" sz="1600" b="1">
                  <a:solidFill>
                    <a:srgbClr val="030044"/>
                  </a:solidFill>
                  <a:highlight>
                    <a:srgbClr val="FFFF00"/>
                  </a:highlight>
                  <a:sym typeface="Arial"/>
                </a:rPr>
                <a:t>challenges</a:t>
              </a:r>
              <a:r>
                <a:rPr lang="en-GB" sz="1600" b="1">
                  <a:solidFill>
                    <a:srgbClr val="030044"/>
                  </a:solidFill>
                  <a:sym typeface="Arial"/>
                </a:rPr>
                <a:t> for skills and competence development</a:t>
              </a:r>
              <a:endParaRPr sz="1600" b="1">
                <a:solidFill>
                  <a:srgbClr val="030044"/>
                </a:solidFill>
                <a:sym typeface="Arial"/>
              </a:endParaRPr>
            </a:p>
            <a:p>
              <a:pPr marL="0" marR="0" lvl="0" indent="0" algn="l" rtl="0">
                <a:spcBef>
                  <a:spcPts val="0"/>
                </a:spcBef>
                <a:spcAft>
                  <a:spcPts val="0"/>
                </a:spcAft>
                <a:buNone/>
              </a:pPr>
              <a:endParaRPr sz="1600" b="1">
                <a:solidFill>
                  <a:srgbClr val="030044"/>
                </a:solidFill>
                <a:latin typeface="Arial" panose="020B0604020202020204" pitchFamily="34" charset="0"/>
                <a:cs typeface="Arial" panose="020B0604020202020204" pitchFamily="34" charset="0"/>
                <a:sym typeface="Arial"/>
              </a:endParaRPr>
            </a:p>
          </p:txBody>
        </p:sp>
        <p:sp>
          <p:nvSpPr>
            <p:cNvPr id="30" name="Google Shape;535;p20">
              <a:extLst>
                <a:ext uri="{FF2B5EF4-FFF2-40B4-BE49-F238E27FC236}">
                  <a16:creationId xmlns:a16="http://schemas.microsoft.com/office/drawing/2014/main" id="{0AABC0F3-D6FC-F644-ACE6-DF42FF90F603}"/>
                </a:ext>
              </a:extLst>
            </p:cNvPr>
            <p:cNvSpPr txBox="1"/>
            <p:nvPr/>
          </p:nvSpPr>
          <p:spPr>
            <a:xfrm>
              <a:off x="5984164" y="3722023"/>
              <a:ext cx="4921800" cy="45764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600" b="1">
                  <a:solidFill>
                    <a:srgbClr val="030044"/>
                  </a:solidFill>
                  <a:latin typeface="Arial" panose="020B0604020202020204" pitchFamily="34" charset="0"/>
                  <a:cs typeface="Arial" panose="020B0604020202020204" pitchFamily="34" charset="0"/>
                  <a:sym typeface="Arial"/>
                </a:rPr>
                <a:t>Gained skills and competences are stored in a digital competence passport</a:t>
              </a:r>
              <a:endParaRPr sz="1600" b="1">
                <a:solidFill>
                  <a:srgbClr val="030044"/>
                </a:solidFill>
                <a:latin typeface="Arial" panose="020B0604020202020204" pitchFamily="34" charset="0"/>
                <a:cs typeface="Arial" panose="020B0604020202020204" pitchFamily="34" charset="0"/>
                <a:sym typeface="Arial"/>
              </a:endParaRPr>
            </a:p>
          </p:txBody>
        </p:sp>
        <p:sp>
          <p:nvSpPr>
            <p:cNvPr id="33" name="Google Shape;538;p20">
              <a:extLst>
                <a:ext uri="{FF2B5EF4-FFF2-40B4-BE49-F238E27FC236}">
                  <a16:creationId xmlns:a16="http://schemas.microsoft.com/office/drawing/2014/main" id="{C0B13027-6C33-084C-9E40-CDD2AD7BF03A}"/>
                </a:ext>
              </a:extLst>
            </p:cNvPr>
            <p:cNvSpPr txBox="1"/>
            <p:nvPr/>
          </p:nvSpPr>
          <p:spPr>
            <a:xfrm>
              <a:off x="5984164" y="4547689"/>
              <a:ext cx="4921800" cy="45764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600" b="1">
                  <a:solidFill>
                    <a:srgbClr val="030044"/>
                  </a:solidFill>
                  <a:latin typeface="Arial" panose="020B0604020202020204" pitchFamily="34" charset="0"/>
                  <a:cs typeface="Arial" panose="020B0604020202020204" pitchFamily="34" charset="0"/>
                  <a:sym typeface="Arial"/>
                </a:rPr>
                <a:t>Micro-credentials accumulate into competence passport (or in a degree)</a:t>
              </a:r>
              <a:endParaRPr sz="1600" b="1">
                <a:solidFill>
                  <a:srgbClr val="030044"/>
                </a:solidFill>
                <a:latin typeface="Arial" panose="020B0604020202020204" pitchFamily="34" charset="0"/>
                <a:cs typeface="Arial" panose="020B0604020202020204" pitchFamily="34" charset="0"/>
                <a:sym typeface="Arial"/>
              </a:endParaRPr>
            </a:p>
          </p:txBody>
        </p:sp>
        <p:cxnSp>
          <p:nvCxnSpPr>
            <p:cNvPr id="3" name="Straight Connector 2">
              <a:extLst>
                <a:ext uri="{FF2B5EF4-FFF2-40B4-BE49-F238E27FC236}">
                  <a16:creationId xmlns:a16="http://schemas.microsoft.com/office/drawing/2014/main" id="{65331997-2004-9641-9AAD-76D547DC3C58}"/>
                </a:ext>
              </a:extLst>
            </p:cNvPr>
            <p:cNvCxnSpPr>
              <a:cxnSpLocks/>
            </p:cNvCxnSpPr>
            <p:nvPr/>
          </p:nvCxnSpPr>
          <p:spPr>
            <a:xfrm>
              <a:off x="5385501" y="1821777"/>
              <a:ext cx="5534290" cy="0"/>
            </a:xfrm>
            <a:prstGeom prst="line">
              <a:avLst/>
            </a:prstGeom>
            <a:ln>
              <a:solidFill>
                <a:schemeClr val="tx2">
                  <a:lumMod val="10000"/>
                  <a:alpha val="13000"/>
                </a:schemeClr>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80997FB4-BC3E-D747-B40D-70BA9F60BF9B}"/>
                </a:ext>
              </a:extLst>
            </p:cNvPr>
            <p:cNvSpPr txBox="1"/>
            <p:nvPr/>
          </p:nvSpPr>
          <p:spPr>
            <a:xfrm>
              <a:off x="5159447" y="1095966"/>
              <a:ext cx="701187" cy="505851"/>
            </a:xfrm>
            <a:prstGeom prst="rect">
              <a:avLst/>
            </a:prstGeom>
            <a:noFill/>
          </p:spPr>
          <p:txBody>
            <a:bodyPr wrap="square" rtlCol="0">
              <a:spAutoFit/>
            </a:bodyPr>
            <a:lstStyle/>
            <a:p>
              <a:pPr algn="ctr"/>
              <a:r>
                <a:rPr lang="en-NL" sz="3600" b="1">
                  <a:solidFill>
                    <a:srgbClr val="F7A70A"/>
                  </a:solidFill>
                  <a:latin typeface="Arial" panose="020B0604020202020204" pitchFamily="34" charset="0"/>
                  <a:cs typeface="Arial" panose="020B0604020202020204" pitchFamily="34" charset="0"/>
                </a:rPr>
                <a:t>1</a:t>
              </a:r>
            </a:p>
          </p:txBody>
        </p:sp>
        <p:sp>
          <p:nvSpPr>
            <p:cNvPr id="43" name="TextBox 42">
              <a:extLst>
                <a:ext uri="{FF2B5EF4-FFF2-40B4-BE49-F238E27FC236}">
                  <a16:creationId xmlns:a16="http://schemas.microsoft.com/office/drawing/2014/main" id="{B38AAEC5-40F7-0247-8794-B09E6661E1DF}"/>
                </a:ext>
              </a:extLst>
            </p:cNvPr>
            <p:cNvSpPr txBox="1"/>
            <p:nvPr/>
          </p:nvSpPr>
          <p:spPr>
            <a:xfrm>
              <a:off x="5159446" y="1954971"/>
              <a:ext cx="701187" cy="505851"/>
            </a:xfrm>
            <a:prstGeom prst="rect">
              <a:avLst/>
            </a:prstGeom>
            <a:noFill/>
          </p:spPr>
          <p:txBody>
            <a:bodyPr wrap="square" rtlCol="0">
              <a:spAutoFit/>
            </a:bodyPr>
            <a:lstStyle/>
            <a:p>
              <a:pPr algn="ctr"/>
              <a:r>
                <a:rPr lang="en-NL" sz="3600" b="1">
                  <a:solidFill>
                    <a:srgbClr val="F7A70A"/>
                  </a:solidFill>
                  <a:latin typeface="Arial" panose="020B0604020202020204" pitchFamily="34" charset="0"/>
                  <a:cs typeface="Arial" panose="020B0604020202020204" pitchFamily="34" charset="0"/>
                </a:rPr>
                <a:t>2</a:t>
              </a:r>
            </a:p>
          </p:txBody>
        </p:sp>
        <p:sp>
          <p:nvSpPr>
            <p:cNvPr id="44" name="TextBox 43">
              <a:extLst>
                <a:ext uri="{FF2B5EF4-FFF2-40B4-BE49-F238E27FC236}">
                  <a16:creationId xmlns:a16="http://schemas.microsoft.com/office/drawing/2014/main" id="{AB6361DA-C716-CF42-9A7C-35053FE14773}"/>
                </a:ext>
              </a:extLst>
            </p:cNvPr>
            <p:cNvSpPr txBox="1"/>
            <p:nvPr/>
          </p:nvSpPr>
          <p:spPr>
            <a:xfrm>
              <a:off x="5159445" y="2849269"/>
              <a:ext cx="701187" cy="505851"/>
            </a:xfrm>
            <a:prstGeom prst="rect">
              <a:avLst/>
            </a:prstGeom>
            <a:noFill/>
          </p:spPr>
          <p:txBody>
            <a:bodyPr wrap="square" rtlCol="0">
              <a:spAutoFit/>
            </a:bodyPr>
            <a:lstStyle/>
            <a:p>
              <a:pPr algn="ctr"/>
              <a:r>
                <a:rPr lang="en-NL" sz="3600" b="1">
                  <a:solidFill>
                    <a:srgbClr val="F7A70A"/>
                  </a:solidFill>
                  <a:latin typeface="Arial" panose="020B0604020202020204" pitchFamily="34" charset="0"/>
                  <a:cs typeface="Arial" panose="020B0604020202020204" pitchFamily="34" charset="0"/>
                </a:rPr>
                <a:t>3</a:t>
              </a:r>
            </a:p>
          </p:txBody>
        </p:sp>
        <p:sp>
          <p:nvSpPr>
            <p:cNvPr id="45" name="TextBox 44">
              <a:extLst>
                <a:ext uri="{FF2B5EF4-FFF2-40B4-BE49-F238E27FC236}">
                  <a16:creationId xmlns:a16="http://schemas.microsoft.com/office/drawing/2014/main" id="{BE7A4966-8F83-D048-BA26-1767E73EFD6D}"/>
                </a:ext>
              </a:extLst>
            </p:cNvPr>
            <p:cNvSpPr txBox="1"/>
            <p:nvPr/>
          </p:nvSpPr>
          <p:spPr>
            <a:xfrm>
              <a:off x="5159444" y="3703162"/>
              <a:ext cx="701187" cy="505851"/>
            </a:xfrm>
            <a:prstGeom prst="rect">
              <a:avLst/>
            </a:prstGeom>
            <a:noFill/>
          </p:spPr>
          <p:txBody>
            <a:bodyPr wrap="square" rtlCol="0">
              <a:spAutoFit/>
            </a:bodyPr>
            <a:lstStyle/>
            <a:p>
              <a:pPr algn="ctr"/>
              <a:r>
                <a:rPr lang="en-NL" sz="3600" b="1">
                  <a:solidFill>
                    <a:srgbClr val="F7A70A"/>
                  </a:solidFill>
                  <a:latin typeface="Arial" panose="020B0604020202020204" pitchFamily="34" charset="0"/>
                  <a:cs typeface="Arial" panose="020B0604020202020204" pitchFamily="34" charset="0"/>
                </a:rPr>
                <a:t>4</a:t>
              </a:r>
            </a:p>
          </p:txBody>
        </p:sp>
        <p:sp>
          <p:nvSpPr>
            <p:cNvPr id="46" name="TextBox 45">
              <a:extLst>
                <a:ext uri="{FF2B5EF4-FFF2-40B4-BE49-F238E27FC236}">
                  <a16:creationId xmlns:a16="http://schemas.microsoft.com/office/drawing/2014/main" id="{7E90337E-95A2-6D44-828C-C136D10579DC}"/>
                </a:ext>
              </a:extLst>
            </p:cNvPr>
            <p:cNvSpPr txBox="1"/>
            <p:nvPr/>
          </p:nvSpPr>
          <p:spPr>
            <a:xfrm>
              <a:off x="5158683" y="4535028"/>
              <a:ext cx="701187" cy="505851"/>
            </a:xfrm>
            <a:prstGeom prst="rect">
              <a:avLst/>
            </a:prstGeom>
            <a:noFill/>
          </p:spPr>
          <p:txBody>
            <a:bodyPr wrap="square" rtlCol="0">
              <a:spAutoFit/>
            </a:bodyPr>
            <a:lstStyle/>
            <a:p>
              <a:pPr algn="ctr"/>
              <a:r>
                <a:rPr lang="en-NL" sz="3600" b="1">
                  <a:solidFill>
                    <a:srgbClr val="F7A70A"/>
                  </a:solidFill>
                  <a:latin typeface="Arial" panose="020B0604020202020204" pitchFamily="34" charset="0"/>
                  <a:cs typeface="Arial" panose="020B0604020202020204" pitchFamily="34" charset="0"/>
                </a:rPr>
                <a:t>5</a:t>
              </a:r>
            </a:p>
          </p:txBody>
        </p:sp>
        <p:cxnSp>
          <p:nvCxnSpPr>
            <p:cNvPr id="47" name="Straight Connector 46">
              <a:extLst>
                <a:ext uri="{FF2B5EF4-FFF2-40B4-BE49-F238E27FC236}">
                  <a16:creationId xmlns:a16="http://schemas.microsoft.com/office/drawing/2014/main" id="{AB6DEE06-33D3-E146-9B17-F97CE565AC24}"/>
                </a:ext>
              </a:extLst>
            </p:cNvPr>
            <p:cNvCxnSpPr>
              <a:cxnSpLocks/>
            </p:cNvCxnSpPr>
            <p:nvPr/>
          </p:nvCxnSpPr>
          <p:spPr>
            <a:xfrm>
              <a:off x="5371674" y="2667251"/>
              <a:ext cx="5534290" cy="0"/>
            </a:xfrm>
            <a:prstGeom prst="line">
              <a:avLst/>
            </a:prstGeom>
            <a:ln>
              <a:solidFill>
                <a:schemeClr val="tx2">
                  <a:lumMod val="10000"/>
                  <a:alpha val="13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5E7E6E68-0F06-864F-9A51-924B91F28D9F}"/>
                </a:ext>
              </a:extLst>
            </p:cNvPr>
            <p:cNvCxnSpPr>
              <a:cxnSpLocks/>
            </p:cNvCxnSpPr>
            <p:nvPr/>
          </p:nvCxnSpPr>
          <p:spPr>
            <a:xfrm>
              <a:off x="5384737" y="3546205"/>
              <a:ext cx="5534290" cy="0"/>
            </a:xfrm>
            <a:prstGeom prst="line">
              <a:avLst/>
            </a:prstGeom>
            <a:ln>
              <a:solidFill>
                <a:schemeClr val="tx2">
                  <a:lumMod val="10000"/>
                  <a:alpha val="13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3601D228-CC80-824B-A838-2EE688E51801}"/>
                </a:ext>
              </a:extLst>
            </p:cNvPr>
            <p:cNvCxnSpPr>
              <a:cxnSpLocks/>
            </p:cNvCxnSpPr>
            <p:nvPr/>
          </p:nvCxnSpPr>
          <p:spPr>
            <a:xfrm>
              <a:off x="5371674" y="4359869"/>
              <a:ext cx="5534290" cy="0"/>
            </a:xfrm>
            <a:prstGeom prst="line">
              <a:avLst/>
            </a:prstGeom>
            <a:ln>
              <a:solidFill>
                <a:schemeClr val="tx2">
                  <a:lumMod val="10000"/>
                  <a:alpha val="13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0CD9F256-BBE2-AF46-9E60-4947AAA6ED0B}"/>
                </a:ext>
              </a:extLst>
            </p:cNvPr>
            <p:cNvCxnSpPr>
              <a:cxnSpLocks/>
            </p:cNvCxnSpPr>
            <p:nvPr/>
          </p:nvCxnSpPr>
          <p:spPr>
            <a:xfrm>
              <a:off x="5371674" y="5256852"/>
              <a:ext cx="5534290" cy="0"/>
            </a:xfrm>
            <a:prstGeom prst="line">
              <a:avLst/>
            </a:prstGeom>
            <a:ln>
              <a:solidFill>
                <a:schemeClr val="tx2">
                  <a:lumMod val="10000"/>
                  <a:alpha val="13000"/>
                </a:schemeClr>
              </a:solidFill>
            </a:ln>
          </p:spPr>
          <p:style>
            <a:lnRef idx="1">
              <a:schemeClr val="accent1"/>
            </a:lnRef>
            <a:fillRef idx="0">
              <a:schemeClr val="accent1"/>
            </a:fillRef>
            <a:effectRef idx="0">
              <a:schemeClr val="accent1"/>
            </a:effectRef>
            <a:fontRef idx="minor">
              <a:schemeClr val="tx1"/>
            </a:fontRef>
          </p:style>
        </p:cxnSp>
      </p:grpSp>
      <p:sp>
        <p:nvSpPr>
          <p:cNvPr id="53" name="Google Shape;524;p20">
            <a:extLst>
              <a:ext uri="{FF2B5EF4-FFF2-40B4-BE49-F238E27FC236}">
                <a16:creationId xmlns:a16="http://schemas.microsoft.com/office/drawing/2014/main" id="{6FFD559C-1720-BF49-AA38-0296BBF50654}"/>
              </a:ext>
            </a:extLst>
          </p:cNvPr>
          <p:cNvSpPr txBox="1"/>
          <p:nvPr/>
        </p:nvSpPr>
        <p:spPr>
          <a:xfrm>
            <a:off x="599568" y="1130986"/>
            <a:ext cx="3172332" cy="193895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a:solidFill>
                  <a:schemeClr val="bg1"/>
                </a:solidFill>
                <a:latin typeface="Arial" panose="020B0604020202020204" pitchFamily="34" charset="0"/>
                <a:cs typeface="Arial" panose="020B0604020202020204" pitchFamily="34" charset="0"/>
                <a:sym typeface="Arial"/>
              </a:rPr>
              <a:t>Individualized Life-Long Learning Pathways with </a:t>
            </a:r>
            <a:endParaRPr sz="2400" b="1">
              <a:solidFill>
                <a:schemeClr val="bg1"/>
              </a:solidFill>
              <a:latin typeface="Arial" panose="020B0604020202020204" pitchFamily="34" charset="0"/>
              <a:cs typeface="Arial" panose="020B0604020202020204" pitchFamily="34" charset="0"/>
            </a:endParaRPr>
          </a:p>
          <a:p>
            <a:pPr marL="0" marR="0" lvl="0" indent="0" algn="l" rtl="0">
              <a:spcBef>
                <a:spcPts val="0"/>
              </a:spcBef>
              <a:spcAft>
                <a:spcPts val="0"/>
              </a:spcAft>
              <a:buNone/>
            </a:pPr>
            <a:r>
              <a:rPr lang="en-GB" sz="2400" b="1">
                <a:solidFill>
                  <a:schemeClr val="bg1"/>
                </a:solidFill>
                <a:latin typeface="Arial" panose="020B0604020202020204" pitchFamily="34" charset="0"/>
                <a:cs typeface="Arial" panose="020B0604020202020204" pitchFamily="34" charset="0"/>
                <a:sym typeface="Arial"/>
              </a:rPr>
              <a:t>Challenges and Micro-modules</a:t>
            </a:r>
            <a:endParaRPr sz="240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7278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E00C86-BBDB-BB4A-B003-B1AE08380DB9}"/>
              </a:ext>
            </a:extLst>
          </p:cNvPr>
          <p:cNvSpPr>
            <a:spLocks noGrp="1"/>
          </p:cNvSpPr>
          <p:nvPr>
            <p:ph type="title"/>
          </p:nvPr>
        </p:nvSpPr>
        <p:spPr/>
        <p:txBody>
          <a:bodyPr>
            <a:normAutofit/>
          </a:bodyPr>
          <a:lstStyle/>
          <a:p>
            <a:pPr algn="ctr"/>
            <a:r>
              <a:rPr lang="de-DE" sz="2400" b="1"/>
              <a:t>EDUCATIONAL</a:t>
            </a:r>
            <a:r>
              <a:rPr lang="en-NL" sz="2400" b="1"/>
              <a:t> ARCHITECTURE FOR INDIVIDUAL LEARNING</a:t>
            </a:r>
          </a:p>
        </p:txBody>
      </p:sp>
      <p:pic>
        <p:nvPicPr>
          <p:cNvPr id="5" name="Picture 4" descr="A picture containing text, vector graphics&#10;&#10;Description automatically generated">
            <a:extLst>
              <a:ext uri="{FF2B5EF4-FFF2-40B4-BE49-F238E27FC236}">
                <a16:creationId xmlns:a16="http://schemas.microsoft.com/office/drawing/2014/main" id="{8741EAE8-F7E6-2545-8BC8-E03EE7BBD9F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35367" y="1690688"/>
            <a:ext cx="1387163" cy="1438196"/>
          </a:xfrm>
          <a:prstGeom prst="rect">
            <a:avLst/>
          </a:prstGeom>
        </p:spPr>
      </p:pic>
      <p:pic>
        <p:nvPicPr>
          <p:cNvPr id="7" name="Picture 6" descr="Graphical user interface&#10;&#10;Description automatically generated">
            <a:extLst>
              <a:ext uri="{FF2B5EF4-FFF2-40B4-BE49-F238E27FC236}">
                <a16:creationId xmlns:a16="http://schemas.microsoft.com/office/drawing/2014/main" id="{2678AB72-8094-C84F-9EEF-EE82A598E9D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01322" y="2119815"/>
            <a:ext cx="2169142" cy="706443"/>
          </a:xfrm>
          <a:prstGeom prst="rect">
            <a:avLst/>
          </a:prstGeom>
        </p:spPr>
      </p:pic>
      <p:pic>
        <p:nvPicPr>
          <p:cNvPr id="9" name="Picture 8" descr="Diagram, timeline&#10;&#10;Description automatically generated">
            <a:extLst>
              <a:ext uri="{FF2B5EF4-FFF2-40B4-BE49-F238E27FC236}">
                <a16:creationId xmlns:a16="http://schemas.microsoft.com/office/drawing/2014/main" id="{D0A0FD14-B1D2-8E43-B4D4-09A802D3A71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19859" y="3213569"/>
            <a:ext cx="5904339" cy="1870944"/>
          </a:xfrm>
          <a:prstGeom prst="rect">
            <a:avLst/>
          </a:prstGeom>
        </p:spPr>
      </p:pic>
      <p:pic>
        <p:nvPicPr>
          <p:cNvPr id="11" name="Picture 10" descr="Graphical user interface&#10;&#10;Description automatically generated">
            <a:extLst>
              <a:ext uri="{FF2B5EF4-FFF2-40B4-BE49-F238E27FC236}">
                <a16:creationId xmlns:a16="http://schemas.microsoft.com/office/drawing/2014/main" id="{BFB13F18-4BEE-0941-A53D-9443C6DF156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967801" y="3556279"/>
            <a:ext cx="2146795" cy="1378010"/>
          </a:xfrm>
          <a:prstGeom prst="rect">
            <a:avLst/>
          </a:prstGeom>
        </p:spPr>
      </p:pic>
      <p:pic>
        <p:nvPicPr>
          <p:cNvPr id="13" name="Picture 12" descr="Graphical user interface&#10;&#10;Description automatically generated with medium confidence">
            <a:extLst>
              <a:ext uri="{FF2B5EF4-FFF2-40B4-BE49-F238E27FC236}">
                <a16:creationId xmlns:a16="http://schemas.microsoft.com/office/drawing/2014/main" id="{0E2C5FB2-A3B3-2F48-B69C-165D6FB1E7D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019729" y="5350408"/>
            <a:ext cx="2431275" cy="975780"/>
          </a:xfrm>
          <a:prstGeom prst="rect">
            <a:avLst/>
          </a:prstGeom>
        </p:spPr>
      </p:pic>
    </p:spTree>
    <p:extLst>
      <p:ext uri="{BB962C8B-B14F-4D97-AF65-F5344CB8AC3E}">
        <p14:creationId xmlns:p14="http://schemas.microsoft.com/office/powerpoint/2010/main" val="5428960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592;p22">
            <a:extLst>
              <a:ext uri="{FF2B5EF4-FFF2-40B4-BE49-F238E27FC236}">
                <a16:creationId xmlns:a16="http://schemas.microsoft.com/office/drawing/2014/main" id="{0225143E-90A6-DF47-BFDD-5DFA6593CA29}"/>
              </a:ext>
            </a:extLst>
          </p:cNvPr>
          <p:cNvSpPr txBox="1">
            <a:spLocks/>
          </p:cNvSpPr>
          <p:nvPr/>
        </p:nvSpPr>
        <p:spPr>
          <a:xfrm>
            <a:off x="609779" y="630513"/>
            <a:ext cx="4442668"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dk1"/>
              </a:buClr>
              <a:buSzPts val="4400"/>
              <a:buFont typeface="Calibri"/>
              <a:buNone/>
            </a:pPr>
            <a:r>
              <a:rPr lang="en-GB" sz="2400" b="1">
                <a:solidFill>
                  <a:srgbClr val="002235"/>
                </a:solidFill>
                <a:latin typeface="Arial" panose="020B0604020202020204" pitchFamily="34" charset="0"/>
                <a:cs typeface="Arial" panose="020B0604020202020204" pitchFamily="34" charset="0"/>
              </a:rPr>
              <a:t>KEY ELEMENTS OF THE EDUCATIONAL PATHWAY</a:t>
            </a:r>
          </a:p>
        </p:txBody>
      </p:sp>
      <p:sp>
        <p:nvSpPr>
          <p:cNvPr id="5" name="Google Shape;599;p22">
            <a:extLst>
              <a:ext uri="{FF2B5EF4-FFF2-40B4-BE49-F238E27FC236}">
                <a16:creationId xmlns:a16="http://schemas.microsoft.com/office/drawing/2014/main" id="{9C67EF94-4E07-4042-9B07-56E1EECBE477}"/>
              </a:ext>
            </a:extLst>
          </p:cNvPr>
          <p:cNvSpPr txBox="1"/>
          <p:nvPr/>
        </p:nvSpPr>
        <p:spPr>
          <a:xfrm>
            <a:off x="6780080" y="638726"/>
            <a:ext cx="4442668" cy="1335915"/>
          </a:xfrm>
          <a:prstGeom prst="rect">
            <a:avLst/>
          </a:prstGeom>
          <a:noFill/>
          <a:ln>
            <a:noFill/>
          </a:ln>
        </p:spPr>
        <p:txBody>
          <a:bodyPr spcFirstLastPara="1" wrap="square" lIns="0" tIns="0" rIns="0" bIns="0" anchor="ctr" anchorCtr="0">
            <a:noAutofit/>
          </a:bodyPr>
          <a:lstStyle/>
          <a:p>
            <a:pPr marL="0" marR="0" lvl="0" indent="0" rtl="0">
              <a:lnSpc>
                <a:spcPct val="100000"/>
              </a:lnSpc>
              <a:spcBef>
                <a:spcPts val="0"/>
              </a:spcBef>
              <a:spcAft>
                <a:spcPts val="0"/>
              </a:spcAft>
              <a:buNone/>
            </a:pPr>
            <a:r>
              <a:rPr lang="en-GB" sz="1800">
                <a:solidFill>
                  <a:srgbClr val="002235"/>
                </a:solidFill>
                <a:latin typeface="Arial" panose="020B0604020202020204" pitchFamily="34" charset="0"/>
                <a:cs typeface="Arial" panose="020B0604020202020204" pitchFamily="34" charset="0"/>
                <a:sym typeface="Arial"/>
              </a:rPr>
              <a:t>Stackable, credit-bearing and quality assured micro-credentials</a:t>
            </a:r>
            <a:endParaRPr sz="1800">
              <a:solidFill>
                <a:srgbClr val="002235"/>
              </a:solidFill>
              <a:latin typeface="Arial" panose="020B0604020202020204" pitchFamily="34" charset="0"/>
              <a:ea typeface="Calibri"/>
              <a:cs typeface="Arial" panose="020B0604020202020204" pitchFamily="34" charset="0"/>
              <a:sym typeface="Calibri"/>
            </a:endParaRPr>
          </a:p>
        </p:txBody>
      </p:sp>
      <p:sp>
        <p:nvSpPr>
          <p:cNvPr id="6" name="Google Shape;599;p22">
            <a:extLst>
              <a:ext uri="{FF2B5EF4-FFF2-40B4-BE49-F238E27FC236}">
                <a16:creationId xmlns:a16="http://schemas.microsoft.com/office/drawing/2014/main" id="{98504885-534A-6C45-9220-E5E2C85668BE}"/>
              </a:ext>
            </a:extLst>
          </p:cNvPr>
          <p:cNvSpPr txBox="1"/>
          <p:nvPr/>
        </p:nvSpPr>
        <p:spPr>
          <a:xfrm>
            <a:off x="6780080" y="1974641"/>
            <a:ext cx="4442668" cy="1335915"/>
          </a:xfrm>
          <a:prstGeom prst="rect">
            <a:avLst/>
          </a:prstGeom>
          <a:noFill/>
          <a:ln>
            <a:noFill/>
          </a:ln>
        </p:spPr>
        <p:txBody>
          <a:bodyPr spcFirstLastPara="1" wrap="square" lIns="0" tIns="0" rIns="0" bIns="0" anchor="ctr" anchorCtr="0">
            <a:noAutofit/>
          </a:bodyPr>
          <a:lstStyle/>
          <a:p>
            <a:pPr lvl="0"/>
            <a:r>
              <a:rPr lang="en-GB" sz="1800">
                <a:solidFill>
                  <a:srgbClr val="002235"/>
                </a:solidFill>
                <a:latin typeface="Arial" panose="020B0604020202020204" pitchFamily="34" charset="0"/>
                <a:cs typeface="Arial" panose="020B0604020202020204" pitchFamily="34" charset="0"/>
              </a:rPr>
              <a:t>Platform solutions for the storage, </a:t>
            </a:r>
          </a:p>
          <a:p>
            <a:pPr lvl="0"/>
            <a:r>
              <a:rPr lang="en-GB" sz="1800">
                <a:solidFill>
                  <a:srgbClr val="002235"/>
                </a:solidFill>
                <a:latin typeface="Arial" panose="020B0604020202020204" pitchFamily="34" charset="0"/>
                <a:cs typeface="Arial" panose="020B0604020202020204" pitchFamily="34" charset="0"/>
              </a:rPr>
              <a:t>sharing and portability of micro-credentials</a:t>
            </a:r>
            <a:endParaRPr lang="en-GB" sz="1800">
              <a:solidFill>
                <a:srgbClr val="002235"/>
              </a:solidFill>
              <a:latin typeface="Arial" panose="020B0604020202020204" pitchFamily="34" charset="0"/>
              <a:ea typeface="Calibri"/>
              <a:cs typeface="Arial" panose="020B0604020202020204" pitchFamily="34" charset="0"/>
              <a:sym typeface="Calibri"/>
            </a:endParaRPr>
          </a:p>
        </p:txBody>
      </p:sp>
      <p:sp>
        <p:nvSpPr>
          <p:cNvPr id="7" name="Google Shape;599;p22">
            <a:extLst>
              <a:ext uri="{FF2B5EF4-FFF2-40B4-BE49-F238E27FC236}">
                <a16:creationId xmlns:a16="http://schemas.microsoft.com/office/drawing/2014/main" id="{8EF03DF6-E6DF-CE42-A556-6C73082E15DB}"/>
              </a:ext>
            </a:extLst>
          </p:cNvPr>
          <p:cNvSpPr txBox="1"/>
          <p:nvPr/>
        </p:nvSpPr>
        <p:spPr>
          <a:xfrm>
            <a:off x="6780080" y="3310556"/>
            <a:ext cx="4442668" cy="1335915"/>
          </a:xfrm>
          <a:prstGeom prst="rect">
            <a:avLst/>
          </a:prstGeom>
          <a:noFill/>
          <a:ln>
            <a:noFill/>
          </a:ln>
        </p:spPr>
        <p:txBody>
          <a:bodyPr spcFirstLastPara="1" wrap="square" lIns="0" tIns="0" rIns="0" bIns="0" anchor="ctr" anchorCtr="0">
            <a:noAutofit/>
          </a:bodyPr>
          <a:lstStyle/>
          <a:p>
            <a:pPr lvl="0"/>
            <a:r>
              <a:rPr lang="en-GB" sz="1800">
                <a:solidFill>
                  <a:srgbClr val="002235"/>
                </a:solidFill>
                <a:latin typeface="Arial" panose="020B0604020202020204" pitchFamily="34" charset="0"/>
                <a:cs typeface="Arial" panose="020B0604020202020204" pitchFamily="34" charset="0"/>
              </a:rPr>
              <a:t>An open co-creation model and </a:t>
            </a:r>
          </a:p>
          <a:p>
            <a:pPr lvl="0"/>
            <a:r>
              <a:rPr lang="en-GB" sz="1800">
                <a:solidFill>
                  <a:srgbClr val="002235"/>
                </a:solidFill>
                <a:latin typeface="Arial" panose="020B0604020202020204" pitchFamily="34" charset="0"/>
                <a:cs typeface="Arial" panose="020B0604020202020204" pitchFamily="34" charset="0"/>
              </a:rPr>
              <a:t>challenge-based learning approach</a:t>
            </a:r>
            <a:endParaRPr lang="en-GB" sz="1800">
              <a:solidFill>
                <a:srgbClr val="002235"/>
              </a:solidFill>
              <a:latin typeface="Arial" panose="020B0604020202020204" pitchFamily="34" charset="0"/>
              <a:ea typeface="Calibri"/>
              <a:cs typeface="Arial" panose="020B0604020202020204" pitchFamily="34" charset="0"/>
              <a:sym typeface="Calibri"/>
            </a:endParaRPr>
          </a:p>
        </p:txBody>
      </p:sp>
      <p:sp>
        <p:nvSpPr>
          <p:cNvPr id="8" name="Google Shape;599;p22">
            <a:extLst>
              <a:ext uri="{FF2B5EF4-FFF2-40B4-BE49-F238E27FC236}">
                <a16:creationId xmlns:a16="http://schemas.microsoft.com/office/drawing/2014/main" id="{5F71DEB9-B74F-DA48-911B-588317D4EB73}"/>
              </a:ext>
            </a:extLst>
          </p:cNvPr>
          <p:cNvSpPr txBox="1"/>
          <p:nvPr/>
        </p:nvSpPr>
        <p:spPr>
          <a:xfrm>
            <a:off x="6774828" y="4685486"/>
            <a:ext cx="4442667" cy="1335915"/>
          </a:xfrm>
          <a:prstGeom prst="rect">
            <a:avLst/>
          </a:prstGeom>
          <a:noFill/>
          <a:ln>
            <a:noFill/>
          </a:ln>
        </p:spPr>
        <p:txBody>
          <a:bodyPr spcFirstLastPara="1" wrap="square" lIns="0" tIns="0" rIns="0" bIns="0" anchor="ctr" anchorCtr="0">
            <a:noAutofit/>
          </a:bodyPr>
          <a:lstStyle/>
          <a:p>
            <a:pPr lvl="0"/>
            <a:r>
              <a:rPr lang="en-GB" sz="1800">
                <a:solidFill>
                  <a:srgbClr val="002235"/>
                </a:solidFill>
                <a:latin typeface="Arial" panose="020B0604020202020204" pitchFamily="34" charset="0"/>
                <a:cs typeface="Arial" panose="020B0604020202020204" pitchFamily="34" charset="0"/>
              </a:rPr>
              <a:t>Skills and competence recognition</a:t>
            </a:r>
          </a:p>
        </p:txBody>
      </p:sp>
      <p:pic>
        <p:nvPicPr>
          <p:cNvPr id="9" name="Picture 8" descr="A picture containing text, clipart&#10;&#10;Description automatically generated">
            <a:extLst>
              <a:ext uri="{FF2B5EF4-FFF2-40B4-BE49-F238E27FC236}">
                <a16:creationId xmlns:a16="http://schemas.microsoft.com/office/drawing/2014/main" id="{9CC0E726-4B15-F145-A8ED-71E29AA5E351}"/>
              </a:ext>
            </a:extLst>
          </p:cNvPr>
          <p:cNvPicPr>
            <a:picLocks noChangeAspect="1"/>
          </p:cNvPicPr>
          <p:nvPr/>
        </p:nvPicPr>
        <p:blipFill>
          <a:blip r:embed="rId2"/>
          <a:stretch>
            <a:fillRect/>
          </a:stretch>
        </p:blipFill>
        <p:spPr>
          <a:xfrm>
            <a:off x="5542815" y="900911"/>
            <a:ext cx="830956" cy="830956"/>
          </a:xfrm>
          <a:prstGeom prst="rect">
            <a:avLst/>
          </a:prstGeom>
        </p:spPr>
      </p:pic>
      <p:pic>
        <p:nvPicPr>
          <p:cNvPr id="10" name="Picture 9" descr="A picture containing text, clipart&#10;&#10;Description automatically generated">
            <a:extLst>
              <a:ext uri="{FF2B5EF4-FFF2-40B4-BE49-F238E27FC236}">
                <a16:creationId xmlns:a16="http://schemas.microsoft.com/office/drawing/2014/main" id="{F5280D88-666D-D045-AE66-17FBA18DB064}"/>
              </a:ext>
            </a:extLst>
          </p:cNvPr>
          <p:cNvPicPr>
            <a:picLocks noChangeAspect="1"/>
          </p:cNvPicPr>
          <p:nvPr/>
        </p:nvPicPr>
        <p:blipFill>
          <a:blip r:embed="rId3"/>
          <a:stretch>
            <a:fillRect/>
          </a:stretch>
        </p:blipFill>
        <p:spPr>
          <a:xfrm>
            <a:off x="5542815" y="2315837"/>
            <a:ext cx="830956" cy="830956"/>
          </a:xfrm>
          <a:prstGeom prst="rect">
            <a:avLst/>
          </a:prstGeom>
        </p:spPr>
      </p:pic>
      <p:pic>
        <p:nvPicPr>
          <p:cNvPr id="11" name="Picture 10" descr="Icon&#10;&#10;Description automatically generated">
            <a:extLst>
              <a:ext uri="{FF2B5EF4-FFF2-40B4-BE49-F238E27FC236}">
                <a16:creationId xmlns:a16="http://schemas.microsoft.com/office/drawing/2014/main" id="{C5BD8B49-3B83-154B-A1DC-6C35907E3A5F}"/>
              </a:ext>
            </a:extLst>
          </p:cNvPr>
          <p:cNvPicPr>
            <a:picLocks noChangeAspect="1"/>
          </p:cNvPicPr>
          <p:nvPr/>
        </p:nvPicPr>
        <p:blipFill>
          <a:blip r:embed="rId4"/>
          <a:stretch>
            <a:fillRect/>
          </a:stretch>
        </p:blipFill>
        <p:spPr>
          <a:xfrm>
            <a:off x="5536756" y="5013228"/>
            <a:ext cx="830957" cy="830957"/>
          </a:xfrm>
          <a:prstGeom prst="rect">
            <a:avLst/>
          </a:prstGeom>
        </p:spPr>
      </p:pic>
      <p:pic>
        <p:nvPicPr>
          <p:cNvPr id="12" name="Picture 11" descr="Shape&#10;&#10;Description automatically generated">
            <a:extLst>
              <a:ext uri="{FF2B5EF4-FFF2-40B4-BE49-F238E27FC236}">
                <a16:creationId xmlns:a16="http://schemas.microsoft.com/office/drawing/2014/main" id="{7BBF27F2-3DA0-7E40-B8E4-2D5A8F2B6EC3}"/>
              </a:ext>
            </a:extLst>
          </p:cNvPr>
          <p:cNvPicPr>
            <a:picLocks noChangeAspect="1"/>
          </p:cNvPicPr>
          <p:nvPr/>
        </p:nvPicPr>
        <p:blipFill>
          <a:blip r:embed="rId5"/>
          <a:stretch>
            <a:fillRect/>
          </a:stretch>
        </p:blipFill>
        <p:spPr>
          <a:xfrm>
            <a:off x="5536756" y="3572741"/>
            <a:ext cx="830957" cy="830957"/>
          </a:xfrm>
          <a:prstGeom prst="rect">
            <a:avLst/>
          </a:prstGeom>
        </p:spPr>
      </p:pic>
    </p:spTree>
    <p:extLst>
      <p:ext uri="{BB962C8B-B14F-4D97-AF65-F5344CB8AC3E}">
        <p14:creationId xmlns:p14="http://schemas.microsoft.com/office/powerpoint/2010/main" val="11466179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Diagram&#10;&#10;Description automatically generated">
            <a:extLst>
              <a:ext uri="{FF2B5EF4-FFF2-40B4-BE49-F238E27FC236}">
                <a16:creationId xmlns:a16="http://schemas.microsoft.com/office/drawing/2014/main" id="{DBE48C35-26B1-6E4C-B8F5-AFBCA76888D6}"/>
              </a:ext>
            </a:extLst>
          </p:cNvPr>
          <p:cNvPicPr>
            <a:picLocks noGrp="1" noChangeAspect="1"/>
          </p:cNvPicPr>
          <p:nvPr>
            <p:ph type="pic" idx="2"/>
          </p:nvPr>
        </p:nvPicPr>
        <p:blipFill>
          <a:blip r:embed="rId3" cstate="screen">
            <a:extLst>
              <a:ext uri="{28A0092B-C50C-407E-A947-70E740481C1C}">
                <a14:useLocalDpi xmlns:a14="http://schemas.microsoft.com/office/drawing/2010/main"/>
              </a:ext>
            </a:extLst>
          </a:blip>
          <a:srcRect t="87" b="87"/>
          <a:stretch>
            <a:fillRect/>
          </a:stretch>
        </p:blipFill>
        <p:spPr/>
      </p:pic>
      <p:sp>
        <p:nvSpPr>
          <p:cNvPr id="3" name="Text Placeholder 2">
            <a:extLst>
              <a:ext uri="{FF2B5EF4-FFF2-40B4-BE49-F238E27FC236}">
                <a16:creationId xmlns:a16="http://schemas.microsoft.com/office/drawing/2014/main" id="{9E21FA0F-DCC3-F44A-9F09-35DB70F90438}"/>
              </a:ext>
            </a:extLst>
          </p:cNvPr>
          <p:cNvSpPr>
            <a:spLocks noGrp="1"/>
          </p:cNvSpPr>
          <p:nvPr>
            <p:ph type="body" idx="1"/>
          </p:nvPr>
        </p:nvSpPr>
        <p:spPr/>
        <p:txBody>
          <a:bodyPr/>
          <a:lstStyle/>
          <a:p>
            <a:r>
              <a:rPr lang="en-NL" sz="2400"/>
              <a:t>MICRO-CREDENTIALS</a:t>
            </a:r>
          </a:p>
        </p:txBody>
      </p:sp>
      <p:sp>
        <p:nvSpPr>
          <p:cNvPr id="4" name="Text Placeholder 3">
            <a:extLst>
              <a:ext uri="{FF2B5EF4-FFF2-40B4-BE49-F238E27FC236}">
                <a16:creationId xmlns:a16="http://schemas.microsoft.com/office/drawing/2014/main" id="{65A4591F-BD18-2046-B098-87E006C34D49}"/>
              </a:ext>
            </a:extLst>
          </p:cNvPr>
          <p:cNvSpPr>
            <a:spLocks noGrp="1"/>
          </p:cNvSpPr>
          <p:nvPr>
            <p:ph type="body" idx="3"/>
          </p:nvPr>
        </p:nvSpPr>
        <p:spPr/>
        <p:txBody>
          <a:bodyPr/>
          <a:lstStyle/>
          <a:p>
            <a:pPr marL="228600" indent="0"/>
            <a:r>
              <a:rPr lang="en-GB" sz="1600">
                <a:latin typeface="Arial" panose="020B0604020202020204" pitchFamily="34" charset="0"/>
              </a:rPr>
              <a:t>A micro-credential is a proof of the learning outcomes (skills and competence recognition) that a learner has acquired following a short learning experience. These learning outcomes have been assessed against transparent standards. </a:t>
            </a:r>
          </a:p>
          <a:p>
            <a:pPr marL="228600" indent="0"/>
            <a:endParaRPr lang="en-NL"/>
          </a:p>
        </p:txBody>
      </p:sp>
    </p:spTree>
    <p:extLst>
      <p:ext uri="{BB962C8B-B14F-4D97-AF65-F5344CB8AC3E}">
        <p14:creationId xmlns:p14="http://schemas.microsoft.com/office/powerpoint/2010/main" val="24894351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69F5AFF-64E1-644A-A5DD-C4963BA04BDB}"/>
              </a:ext>
            </a:extLst>
          </p:cNvPr>
          <p:cNvSpPr/>
          <p:nvPr/>
        </p:nvSpPr>
        <p:spPr>
          <a:xfrm>
            <a:off x="0" y="0"/>
            <a:ext cx="12192000" cy="6858000"/>
          </a:xfrm>
          <a:prstGeom prst="rect">
            <a:avLst/>
          </a:prstGeom>
          <a:solidFill>
            <a:srgbClr val="002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 name="Google Shape;634;p25">
            <a:extLst>
              <a:ext uri="{FF2B5EF4-FFF2-40B4-BE49-F238E27FC236}">
                <a16:creationId xmlns:a16="http://schemas.microsoft.com/office/drawing/2014/main" id="{63D5F735-B786-2F4B-945C-C8291C01F497}"/>
              </a:ext>
            </a:extLst>
          </p:cNvPr>
          <p:cNvSpPr txBox="1">
            <a:spLocks/>
          </p:cNvSpPr>
          <p:nvPr/>
        </p:nvSpPr>
        <p:spPr>
          <a:xfrm>
            <a:off x="635795" y="1169269"/>
            <a:ext cx="3920707" cy="1387951"/>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rgbClr val="002337"/>
              </a:buClr>
              <a:buSzPts val="4400"/>
              <a:buFont typeface="Calibri"/>
              <a:buNone/>
            </a:pPr>
            <a:r>
              <a:rPr lang="en-GB" sz="2400" b="1">
                <a:solidFill>
                  <a:schemeClr val="bg1"/>
                </a:solidFill>
                <a:latin typeface="Arial" panose="020B0604020202020204" pitchFamily="34" charset="0"/>
                <a:cs typeface="Arial" panose="020B0604020202020204" pitchFamily="34" charset="0"/>
              </a:rPr>
              <a:t>KEY ACTIONS </a:t>
            </a:r>
          </a:p>
          <a:p>
            <a:pPr>
              <a:buClr>
                <a:srgbClr val="002337"/>
              </a:buClr>
              <a:buSzPts val="4400"/>
              <a:buFont typeface="Calibri"/>
              <a:buNone/>
            </a:pPr>
            <a:r>
              <a:rPr lang="en-GB" sz="2400" b="1">
                <a:solidFill>
                  <a:schemeClr val="bg1"/>
                </a:solidFill>
                <a:latin typeface="Arial" panose="020B0604020202020204" pitchFamily="34" charset="0"/>
                <a:cs typeface="Arial" panose="020B0604020202020204" pitchFamily="34" charset="0"/>
              </a:rPr>
              <a:t>MICRO-CREDENTIALS</a:t>
            </a:r>
          </a:p>
        </p:txBody>
      </p:sp>
      <p:grpSp>
        <p:nvGrpSpPr>
          <p:cNvPr id="25" name="Group 24">
            <a:extLst>
              <a:ext uri="{FF2B5EF4-FFF2-40B4-BE49-F238E27FC236}">
                <a16:creationId xmlns:a16="http://schemas.microsoft.com/office/drawing/2014/main" id="{B8BA4016-438F-9347-B805-E13EF7567218}"/>
              </a:ext>
            </a:extLst>
          </p:cNvPr>
          <p:cNvGrpSpPr/>
          <p:nvPr/>
        </p:nvGrpSpPr>
        <p:grpSpPr>
          <a:xfrm>
            <a:off x="5217695" y="1152072"/>
            <a:ext cx="6479005" cy="3496716"/>
            <a:chOff x="5166896" y="1152072"/>
            <a:chExt cx="6821904" cy="3496716"/>
          </a:xfrm>
        </p:grpSpPr>
        <p:grpSp>
          <p:nvGrpSpPr>
            <p:cNvPr id="15" name="Group 14">
              <a:extLst>
                <a:ext uri="{FF2B5EF4-FFF2-40B4-BE49-F238E27FC236}">
                  <a16:creationId xmlns:a16="http://schemas.microsoft.com/office/drawing/2014/main" id="{7CBF5443-40ED-9A41-A0D4-C37FD5678895}"/>
                </a:ext>
              </a:extLst>
            </p:cNvPr>
            <p:cNvGrpSpPr/>
            <p:nvPr/>
          </p:nvGrpSpPr>
          <p:grpSpPr>
            <a:xfrm>
              <a:off x="5712350" y="1152072"/>
              <a:ext cx="6276450" cy="3496716"/>
              <a:chOff x="5915550" y="1152073"/>
              <a:chExt cx="6096000" cy="2889923"/>
            </a:xfrm>
          </p:grpSpPr>
          <p:sp>
            <p:nvSpPr>
              <p:cNvPr id="3" name="Google Shape;635;p25">
                <a:extLst>
                  <a:ext uri="{FF2B5EF4-FFF2-40B4-BE49-F238E27FC236}">
                    <a16:creationId xmlns:a16="http://schemas.microsoft.com/office/drawing/2014/main" id="{292C4657-9A34-3C4A-8B45-84CF26DFA0C2}"/>
                  </a:ext>
                </a:extLst>
              </p:cNvPr>
              <p:cNvSpPr txBox="1">
                <a:spLocks/>
              </p:cNvSpPr>
              <p:nvPr/>
            </p:nvSpPr>
            <p:spPr>
              <a:xfrm>
                <a:off x="5915550" y="1152073"/>
                <a:ext cx="4959093" cy="41926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buClr>
                    <a:srgbClr val="002337"/>
                  </a:buClr>
                  <a:buSzPts val="1500"/>
                </a:pPr>
                <a:r>
                  <a:rPr lang="en-GB" sz="1800">
                    <a:solidFill>
                      <a:schemeClr val="bg1"/>
                    </a:solidFill>
                    <a:latin typeface="Arial" panose="020B0604020202020204" pitchFamily="34" charset="0"/>
                    <a:cs typeface="Arial" panose="020B0604020202020204" pitchFamily="34" charset="0"/>
                  </a:rPr>
                  <a:t>IT strategy for the ECIU University </a:t>
                </a:r>
              </a:p>
              <a:p>
                <a:pPr>
                  <a:spcBef>
                    <a:spcPts val="1000"/>
                  </a:spcBef>
                  <a:buClr>
                    <a:srgbClr val="002337"/>
                  </a:buClr>
                  <a:buSzPts val="1800"/>
                </a:pPr>
                <a:endParaRPr lang="en-GB" sz="1800">
                  <a:solidFill>
                    <a:schemeClr val="bg1"/>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8CBEA0D0-1EA7-6E49-A01E-631308A0CABB}"/>
                  </a:ext>
                </a:extLst>
              </p:cNvPr>
              <p:cNvSpPr/>
              <p:nvPr/>
            </p:nvSpPr>
            <p:spPr>
              <a:xfrm>
                <a:off x="5915550" y="1648276"/>
                <a:ext cx="6096000" cy="534172"/>
              </a:xfrm>
              <a:prstGeom prst="rect">
                <a:avLst/>
              </a:prstGeom>
            </p:spPr>
            <p:txBody>
              <a:bodyPr>
                <a:spAutoFit/>
              </a:bodyPr>
              <a:lstStyle/>
              <a:p>
                <a:pPr lvl="0">
                  <a:buClr>
                    <a:srgbClr val="002337"/>
                  </a:buClr>
                  <a:buSzPts val="1500"/>
                </a:pPr>
                <a:r>
                  <a:rPr lang="en-GB" sz="1800">
                    <a:solidFill>
                      <a:schemeClr val="bg1"/>
                    </a:solidFill>
                    <a:latin typeface="Arial" panose="020B0604020202020204" pitchFamily="34" charset="0"/>
                    <a:cs typeface="Arial" panose="020B0604020202020204" pitchFamily="34" charset="0"/>
                  </a:rPr>
                  <a:t>Define and operationalise three distinctive types of micro-credentials.</a:t>
                </a:r>
              </a:p>
            </p:txBody>
          </p:sp>
          <p:sp>
            <p:nvSpPr>
              <p:cNvPr id="7" name="Rectangle 6">
                <a:extLst>
                  <a:ext uri="{FF2B5EF4-FFF2-40B4-BE49-F238E27FC236}">
                    <a16:creationId xmlns:a16="http://schemas.microsoft.com/office/drawing/2014/main" id="{6BB7D3E8-05C2-9545-A9E4-E10B67E39D6C}"/>
                  </a:ext>
                </a:extLst>
              </p:cNvPr>
              <p:cNvSpPr/>
              <p:nvPr/>
            </p:nvSpPr>
            <p:spPr>
              <a:xfrm>
                <a:off x="5915550" y="2243137"/>
                <a:ext cx="6096000" cy="305241"/>
              </a:xfrm>
              <a:prstGeom prst="rect">
                <a:avLst/>
              </a:prstGeom>
            </p:spPr>
            <p:txBody>
              <a:bodyPr>
                <a:spAutoFit/>
              </a:bodyPr>
              <a:lstStyle/>
              <a:p>
                <a:pPr lvl="0">
                  <a:buClr>
                    <a:srgbClr val="002337"/>
                  </a:buClr>
                  <a:buSzPts val="1500"/>
                </a:pPr>
                <a:r>
                  <a:rPr lang="en-GB" sz="1800">
                    <a:solidFill>
                      <a:schemeClr val="bg1"/>
                    </a:solidFill>
                    <a:latin typeface="Arial" panose="020B0604020202020204" pitchFamily="34" charset="0"/>
                    <a:cs typeface="Arial" panose="020B0604020202020204" pitchFamily="34" charset="0"/>
                  </a:rPr>
                  <a:t>Alignment with European Standards and Guidelines. </a:t>
                </a:r>
              </a:p>
            </p:txBody>
          </p:sp>
          <p:sp>
            <p:nvSpPr>
              <p:cNvPr id="8" name="Rectangle 7">
                <a:extLst>
                  <a:ext uri="{FF2B5EF4-FFF2-40B4-BE49-F238E27FC236}">
                    <a16:creationId xmlns:a16="http://schemas.microsoft.com/office/drawing/2014/main" id="{48399C95-55A3-8842-BFB5-475D53ECAE90}"/>
                  </a:ext>
                </a:extLst>
              </p:cNvPr>
              <p:cNvSpPr/>
              <p:nvPr/>
            </p:nvSpPr>
            <p:spPr>
              <a:xfrm>
                <a:off x="5915550" y="2799553"/>
                <a:ext cx="6096000" cy="534172"/>
              </a:xfrm>
              <a:prstGeom prst="rect">
                <a:avLst/>
              </a:prstGeom>
            </p:spPr>
            <p:txBody>
              <a:bodyPr>
                <a:spAutoFit/>
              </a:bodyPr>
              <a:lstStyle/>
              <a:p>
                <a:pPr lvl="0">
                  <a:buClr>
                    <a:srgbClr val="002337"/>
                  </a:buClr>
                  <a:buSzPts val="1500"/>
                </a:pPr>
                <a:r>
                  <a:rPr lang="en-GB" sz="1800">
                    <a:solidFill>
                      <a:schemeClr val="bg1"/>
                    </a:solidFill>
                    <a:latin typeface="Arial" panose="020B0604020202020204" pitchFamily="34" charset="0"/>
                    <a:cs typeface="Arial" panose="020B0604020202020204" pitchFamily="34" charset="0"/>
                  </a:rPr>
                  <a:t>Processes for the formal recognition and development of micro-credentials</a:t>
                </a:r>
              </a:p>
            </p:txBody>
          </p:sp>
          <p:sp>
            <p:nvSpPr>
              <p:cNvPr id="9" name="Rectangle 8">
                <a:extLst>
                  <a:ext uri="{FF2B5EF4-FFF2-40B4-BE49-F238E27FC236}">
                    <a16:creationId xmlns:a16="http://schemas.microsoft.com/office/drawing/2014/main" id="{67F06E2D-AEB8-154A-A413-4FBF78CFF19C}"/>
                  </a:ext>
                </a:extLst>
              </p:cNvPr>
              <p:cNvSpPr/>
              <p:nvPr/>
            </p:nvSpPr>
            <p:spPr>
              <a:xfrm>
                <a:off x="5915550" y="3507824"/>
                <a:ext cx="6096000" cy="534172"/>
              </a:xfrm>
              <a:prstGeom prst="rect">
                <a:avLst/>
              </a:prstGeom>
            </p:spPr>
            <p:txBody>
              <a:bodyPr>
                <a:spAutoFit/>
              </a:bodyPr>
              <a:lstStyle/>
              <a:p>
                <a:pPr lvl="0">
                  <a:buClr>
                    <a:srgbClr val="002337"/>
                  </a:buClr>
                  <a:buSzPts val="1500"/>
                </a:pPr>
                <a:r>
                  <a:rPr lang="en-GB" sz="1800">
                    <a:solidFill>
                      <a:schemeClr val="bg1"/>
                    </a:solidFill>
                    <a:latin typeface="Arial" panose="020B0604020202020204" pitchFamily="34" charset="0"/>
                    <a:cs typeface="Arial" panose="020B0604020202020204" pitchFamily="34" charset="0"/>
                  </a:rPr>
                  <a:t>A framework of a unique suite of micro-credentials for the recognition of 21st Century Skills</a:t>
                </a:r>
              </a:p>
            </p:txBody>
          </p:sp>
        </p:grpSp>
        <p:sp>
          <p:nvSpPr>
            <p:cNvPr id="16" name="TextBox 15">
              <a:extLst>
                <a:ext uri="{FF2B5EF4-FFF2-40B4-BE49-F238E27FC236}">
                  <a16:creationId xmlns:a16="http://schemas.microsoft.com/office/drawing/2014/main" id="{C0F1CFC9-4DD5-344F-9D87-E3FA47800CF9}"/>
                </a:ext>
              </a:extLst>
            </p:cNvPr>
            <p:cNvSpPr txBox="1"/>
            <p:nvPr/>
          </p:nvSpPr>
          <p:spPr>
            <a:xfrm>
              <a:off x="5192297" y="1152072"/>
              <a:ext cx="464457" cy="369332"/>
            </a:xfrm>
            <a:prstGeom prst="rect">
              <a:avLst/>
            </a:prstGeom>
            <a:noFill/>
          </p:spPr>
          <p:txBody>
            <a:bodyPr wrap="square" rtlCol="0">
              <a:spAutoFit/>
            </a:bodyPr>
            <a:lstStyle/>
            <a:p>
              <a:r>
                <a:rPr lang="en-NL" sz="1800" b="1">
                  <a:solidFill>
                    <a:srgbClr val="F7A70A"/>
                  </a:solidFill>
                  <a:latin typeface="Arial" panose="020B0604020202020204" pitchFamily="34" charset="0"/>
                  <a:cs typeface="Arial" panose="020B0604020202020204" pitchFamily="34" charset="0"/>
                </a:rPr>
                <a:t>01</a:t>
              </a:r>
            </a:p>
          </p:txBody>
        </p:sp>
        <p:sp>
          <p:nvSpPr>
            <p:cNvPr id="17" name="TextBox 16">
              <a:extLst>
                <a:ext uri="{FF2B5EF4-FFF2-40B4-BE49-F238E27FC236}">
                  <a16:creationId xmlns:a16="http://schemas.microsoft.com/office/drawing/2014/main" id="{28601F77-9036-6A46-BF32-CCBCFA801B6E}"/>
                </a:ext>
              </a:extLst>
            </p:cNvPr>
            <p:cNvSpPr txBox="1"/>
            <p:nvPr/>
          </p:nvSpPr>
          <p:spPr>
            <a:xfrm>
              <a:off x="5175363" y="1765835"/>
              <a:ext cx="520053" cy="369332"/>
            </a:xfrm>
            <a:prstGeom prst="rect">
              <a:avLst/>
            </a:prstGeom>
            <a:noFill/>
          </p:spPr>
          <p:txBody>
            <a:bodyPr wrap="square" rtlCol="0">
              <a:spAutoFit/>
            </a:bodyPr>
            <a:lstStyle/>
            <a:p>
              <a:r>
                <a:rPr lang="en-NL" sz="1800" b="1">
                  <a:solidFill>
                    <a:srgbClr val="F7A70A"/>
                  </a:solidFill>
                  <a:latin typeface="Arial" panose="020B0604020202020204" pitchFamily="34" charset="0"/>
                  <a:cs typeface="Arial" panose="020B0604020202020204" pitchFamily="34" charset="0"/>
                </a:rPr>
                <a:t>02</a:t>
              </a:r>
            </a:p>
          </p:txBody>
        </p:sp>
        <p:sp>
          <p:nvSpPr>
            <p:cNvPr id="18" name="TextBox 17">
              <a:extLst>
                <a:ext uri="{FF2B5EF4-FFF2-40B4-BE49-F238E27FC236}">
                  <a16:creationId xmlns:a16="http://schemas.microsoft.com/office/drawing/2014/main" id="{BEA42C03-FD5A-6A4F-8C87-47C06F400BED}"/>
                </a:ext>
              </a:extLst>
            </p:cNvPr>
            <p:cNvSpPr txBox="1"/>
            <p:nvPr/>
          </p:nvSpPr>
          <p:spPr>
            <a:xfrm>
              <a:off x="5166896" y="2481053"/>
              <a:ext cx="545454" cy="369332"/>
            </a:xfrm>
            <a:prstGeom prst="rect">
              <a:avLst/>
            </a:prstGeom>
            <a:noFill/>
          </p:spPr>
          <p:txBody>
            <a:bodyPr wrap="square" rtlCol="0">
              <a:spAutoFit/>
            </a:bodyPr>
            <a:lstStyle/>
            <a:p>
              <a:r>
                <a:rPr lang="en-NL" sz="1800" b="1">
                  <a:solidFill>
                    <a:srgbClr val="F7A70A"/>
                  </a:solidFill>
                  <a:latin typeface="Arial" panose="020B0604020202020204" pitchFamily="34" charset="0"/>
                  <a:cs typeface="Arial" panose="020B0604020202020204" pitchFamily="34" charset="0"/>
                </a:rPr>
                <a:t>03</a:t>
              </a:r>
            </a:p>
          </p:txBody>
        </p:sp>
        <p:sp>
          <p:nvSpPr>
            <p:cNvPr id="19" name="TextBox 18">
              <a:extLst>
                <a:ext uri="{FF2B5EF4-FFF2-40B4-BE49-F238E27FC236}">
                  <a16:creationId xmlns:a16="http://schemas.microsoft.com/office/drawing/2014/main" id="{47A7345C-0A65-AC47-952D-E7067D200957}"/>
                </a:ext>
              </a:extLst>
            </p:cNvPr>
            <p:cNvSpPr txBox="1"/>
            <p:nvPr/>
          </p:nvSpPr>
          <p:spPr>
            <a:xfrm>
              <a:off x="5175363" y="3210795"/>
              <a:ext cx="545454" cy="369332"/>
            </a:xfrm>
            <a:prstGeom prst="rect">
              <a:avLst/>
            </a:prstGeom>
            <a:noFill/>
          </p:spPr>
          <p:txBody>
            <a:bodyPr wrap="square" rtlCol="0">
              <a:spAutoFit/>
            </a:bodyPr>
            <a:lstStyle/>
            <a:p>
              <a:r>
                <a:rPr lang="en-NL" sz="1800" b="1">
                  <a:solidFill>
                    <a:srgbClr val="F7A70A"/>
                  </a:solidFill>
                  <a:latin typeface="Arial" panose="020B0604020202020204" pitchFamily="34" charset="0"/>
                  <a:cs typeface="Arial" panose="020B0604020202020204" pitchFamily="34" charset="0"/>
                </a:rPr>
                <a:t>04</a:t>
              </a:r>
            </a:p>
          </p:txBody>
        </p:sp>
        <p:sp>
          <p:nvSpPr>
            <p:cNvPr id="20" name="TextBox 19">
              <a:extLst>
                <a:ext uri="{FF2B5EF4-FFF2-40B4-BE49-F238E27FC236}">
                  <a16:creationId xmlns:a16="http://schemas.microsoft.com/office/drawing/2014/main" id="{FE1A0FF8-28A0-484E-8D66-6F4F3FFBE8E0}"/>
                </a:ext>
              </a:extLst>
            </p:cNvPr>
            <p:cNvSpPr txBox="1"/>
            <p:nvPr/>
          </p:nvSpPr>
          <p:spPr>
            <a:xfrm>
              <a:off x="5166897" y="4064023"/>
              <a:ext cx="545453" cy="369332"/>
            </a:xfrm>
            <a:prstGeom prst="rect">
              <a:avLst/>
            </a:prstGeom>
            <a:noFill/>
          </p:spPr>
          <p:txBody>
            <a:bodyPr wrap="square" rtlCol="0">
              <a:spAutoFit/>
            </a:bodyPr>
            <a:lstStyle/>
            <a:p>
              <a:r>
                <a:rPr lang="en-NL" sz="1800" b="1">
                  <a:solidFill>
                    <a:srgbClr val="F7A70A"/>
                  </a:solidFill>
                  <a:latin typeface="Arial" panose="020B0604020202020204" pitchFamily="34" charset="0"/>
                  <a:cs typeface="Arial" panose="020B0604020202020204" pitchFamily="34" charset="0"/>
                </a:rPr>
                <a:t>05</a:t>
              </a:r>
            </a:p>
          </p:txBody>
        </p:sp>
      </p:grpSp>
      <p:sp>
        <p:nvSpPr>
          <p:cNvPr id="26" name="Rectangle 25">
            <a:extLst>
              <a:ext uri="{FF2B5EF4-FFF2-40B4-BE49-F238E27FC236}">
                <a16:creationId xmlns:a16="http://schemas.microsoft.com/office/drawing/2014/main" id="{EA3CBDBB-8A14-A946-8447-1D0E0B8AAC1A}"/>
              </a:ext>
            </a:extLst>
          </p:cNvPr>
          <p:cNvSpPr/>
          <p:nvPr/>
        </p:nvSpPr>
        <p:spPr>
          <a:xfrm>
            <a:off x="0" y="5177307"/>
            <a:ext cx="12192000" cy="1680693"/>
          </a:xfrm>
          <a:prstGeom prst="rect">
            <a:avLst/>
          </a:prstGeom>
          <a:solidFill>
            <a:srgbClr val="F7A8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7" name="Google Shape;702;p32">
            <a:extLst>
              <a:ext uri="{FF2B5EF4-FFF2-40B4-BE49-F238E27FC236}">
                <a16:creationId xmlns:a16="http://schemas.microsoft.com/office/drawing/2014/main" id="{A8226B6E-01D6-1445-8A96-0709B8A6D42E}"/>
              </a:ext>
            </a:extLst>
          </p:cNvPr>
          <p:cNvSpPr txBox="1"/>
          <p:nvPr/>
        </p:nvSpPr>
        <p:spPr>
          <a:xfrm>
            <a:off x="838200" y="5706231"/>
            <a:ext cx="10244328" cy="646290"/>
          </a:xfrm>
          <a:prstGeom prst="rect">
            <a:avLst/>
          </a:prstGeom>
          <a:noFill/>
          <a:ln>
            <a:noFill/>
          </a:ln>
        </p:spPr>
        <p:txBody>
          <a:bodyPr spcFirstLastPara="1" wrap="square" lIns="91425" tIns="45700" rIns="91425" bIns="45700" anchor="t" anchorCtr="0">
            <a:spAutoFit/>
          </a:bodyPr>
          <a:lstStyle/>
          <a:p>
            <a:pPr lvl="0"/>
            <a:r>
              <a:rPr lang="en-GB" sz="1800">
                <a:solidFill>
                  <a:schemeClr val="bg1"/>
                </a:solidFill>
                <a:latin typeface="Arial" panose="020B0604020202020204" pitchFamily="34" charset="0"/>
                <a:ea typeface="Calibri"/>
                <a:cs typeface="Arial" panose="020B0604020202020204" pitchFamily="34" charset="0"/>
                <a:sym typeface="Calibri"/>
              </a:rPr>
              <a:t>Many more actions can be found in the ECIU University micro-credentials Whitepaper </a:t>
            </a:r>
            <a:br>
              <a:rPr lang="en-GB" sz="1800">
                <a:solidFill>
                  <a:schemeClr val="bg1"/>
                </a:solidFill>
                <a:latin typeface="Arial" panose="020B0604020202020204" pitchFamily="34" charset="0"/>
                <a:ea typeface="Calibri"/>
                <a:cs typeface="Arial" panose="020B0604020202020204" pitchFamily="34" charset="0"/>
                <a:sym typeface="Calibri"/>
              </a:rPr>
            </a:br>
            <a:r>
              <a:rPr lang="en-GB" sz="1800" u="sng">
                <a:solidFill>
                  <a:schemeClr val="bg1"/>
                </a:solidFill>
                <a:latin typeface="Arial" panose="020B0604020202020204" pitchFamily="34" charset="0"/>
                <a:ea typeface="Calibri"/>
                <a:cs typeface="Arial" panose="020B0604020202020204" pitchFamily="34" charset="0"/>
                <a:sym typeface="Calibri"/>
                <a:hlinkClick r:id="rId3">
                  <a:extLst>
                    <a:ext uri="{A12FA001-AC4F-418D-AE19-62706E023703}">
                      <ahyp:hlinkClr xmlns:ahyp="http://schemas.microsoft.com/office/drawing/2018/hyperlinkcolor" val="tx"/>
                    </a:ext>
                  </a:extLst>
                </a:hlinkClick>
              </a:rPr>
              <a:t>Download here</a:t>
            </a:r>
            <a:endParaRPr sz="1800">
              <a:solidFill>
                <a:schemeClr val="bg1"/>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692FE163-F6E1-A74F-8838-CC2AB6420F0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23</a:t>
            </a:fld>
            <a:endParaRPr lang="en-GB"/>
          </a:p>
        </p:txBody>
      </p:sp>
    </p:spTree>
    <p:extLst>
      <p:ext uri="{BB962C8B-B14F-4D97-AF65-F5344CB8AC3E}">
        <p14:creationId xmlns:p14="http://schemas.microsoft.com/office/powerpoint/2010/main" val="21902692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634;p25">
            <a:extLst>
              <a:ext uri="{FF2B5EF4-FFF2-40B4-BE49-F238E27FC236}">
                <a16:creationId xmlns:a16="http://schemas.microsoft.com/office/drawing/2014/main" id="{63D5F735-B786-2F4B-945C-C8291C01F497}"/>
              </a:ext>
            </a:extLst>
          </p:cNvPr>
          <p:cNvSpPr txBox="1">
            <a:spLocks/>
          </p:cNvSpPr>
          <p:nvPr/>
        </p:nvSpPr>
        <p:spPr>
          <a:xfrm>
            <a:off x="635795" y="1169269"/>
            <a:ext cx="4168680" cy="1387951"/>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rgbClr val="002337"/>
              </a:buClr>
              <a:buSzPts val="4400"/>
              <a:buFont typeface="Calibri"/>
              <a:buNone/>
            </a:pPr>
            <a:r>
              <a:rPr lang="en-GB" sz="2400" b="1">
                <a:solidFill>
                  <a:schemeClr val="bg2"/>
                </a:solidFill>
                <a:latin typeface="Arial" panose="020B0604020202020204" pitchFamily="34" charset="0"/>
                <a:cs typeface="Arial" panose="020B0604020202020204" pitchFamily="34" charset="0"/>
              </a:rPr>
              <a:t>NINE NEEDS FOR THE SUCCESSFUL UPTAKE OF MICRO-CREDENTIALS</a:t>
            </a:r>
          </a:p>
        </p:txBody>
      </p:sp>
      <p:grpSp>
        <p:nvGrpSpPr>
          <p:cNvPr id="25" name="Group 24">
            <a:extLst>
              <a:ext uri="{FF2B5EF4-FFF2-40B4-BE49-F238E27FC236}">
                <a16:creationId xmlns:a16="http://schemas.microsoft.com/office/drawing/2014/main" id="{B8BA4016-438F-9347-B805-E13EF7567218}"/>
              </a:ext>
            </a:extLst>
          </p:cNvPr>
          <p:cNvGrpSpPr/>
          <p:nvPr/>
        </p:nvGrpSpPr>
        <p:grpSpPr>
          <a:xfrm>
            <a:off x="5217696" y="1169269"/>
            <a:ext cx="6733004" cy="5183035"/>
            <a:chOff x="5116096" y="1152072"/>
            <a:chExt cx="7075904" cy="5183035"/>
          </a:xfrm>
        </p:grpSpPr>
        <p:grpSp>
          <p:nvGrpSpPr>
            <p:cNvPr id="15" name="Group 14">
              <a:extLst>
                <a:ext uri="{FF2B5EF4-FFF2-40B4-BE49-F238E27FC236}">
                  <a16:creationId xmlns:a16="http://schemas.microsoft.com/office/drawing/2014/main" id="{7CBF5443-40ED-9A41-A0D4-C37FD5678895}"/>
                </a:ext>
              </a:extLst>
            </p:cNvPr>
            <p:cNvGrpSpPr/>
            <p:nvPr/>
          </p:nvGrpSpPr>
          <p:grpSpPr>
            <a:xfrm>
              <a:off x="5712350" y="1152072"/>
              <a:ext cx="6479650" cy="5171179"/>
              <a:chOff x="5915550" y="1152073"/>
              <a:chExt cx="6293358" cy="4273813"/>
            </a:xfrm>
          </p:grpSpPr>
          <p:sp>
            <p:nvSpPr>
              <p:cNvPr id="3" name="Google Shape;635;p25">
                <a:extLst>
                  <a:ext uri="{FF2B5EF4-FFF2-40B4-BE49-F238E27FC236}">
                    <a16:creationId xmlns:a16="http://schemas.microsoft.com/office/drawing/2014/main" id="{292C4657-9A34-3C4A-8B45-84CF26DFA0C2}"/>
                  </a:ext>
                </a:extLst>
              </p:cNvPr>
              <p:cNvSpPr txBox="1">
                <a:spLocks/>
              </p:cNvSpPr>
              <p:nvPr/>
            </p:nvSpPr>
            <p:spPr>
              <a:xfrm>
                <a:off x="5915550" y="1152073"/>
                <a:ext cx="4959093" cy="41926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rgbClr val="002337"/>
                  </a:buClr>
                  <a:buSzPts val="1800"/>
                </a:pPr>
                <a:r>
                  <a:rPr lang="en-GB" sz="1800">
                    <a:solidFill>
                      <a:schemeClr val="bg2"/>
                    </a:solidFill>
                    <a:latin typeface="Arial" panose="020B0604020202020204" pitchFamily="34" charset="0"/>
                    <a:cs typeface="Arial" panose="020B0604020202020204" pitchFamily="34" charset="0"/>
                  </a:rPr>
                  <a:t>Living common language</a:t>
                </a:r>
              </a:p>
              <a:p>
                <a:pPr>
                  <a:spcBef>
                    <a:spcPts val="1000"/>
                  </a:spcBef>
                  <a:buClr>
                    <a:srgbClr val="002337"/>
                  </a:buClr>
                  <a:buSzPts val="1800"/>
                </a:pPr>
                <a:endParaRPr lang="en-GB" sz="1800">
                  <a:solidFill>
                    <a:schemeClr val="bg2"/>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8CBEA0D0-1EA7-6E49-A01E-631308A0CABB}"/>
                  </a:ext>
                </a:extLst>
              </p:cNvPr>
              <p:cNvSpPr/>
              <p:nvPr/>
            </p:nvSpPr>
            <p:spPr>
              <a:xfrm>
                <a:off x="5915550" y="1648276"/>
                <a:ext cx="6096000" cy="305241"/>
              </a:xfrm>
              <a:prstGeom prst="rect">
                <a:avLst/>
              </a:prstGeom>
            </p:spPr>
            <p:txBody>
              <a:bodyPr>
                <a:spAutoFit/>
              </a:bodyPr>
              <a:lstStyle/>
              <a:p>
                <a:pPr>
                  <a:spcBef>
                    <a:spcPts val="1000"/>
                  </a:spcBef>
                  <a:buClr>
                    <a:srgbClr val="002337"/>
                  </a:buClr>
                  <a:buSzPts val="1800"/>
                </a:pPr>
                <a:r>
                  <a:rPr lang="en-GB" sz="1800">
                    <a:solidFill>
                      <a:schemeClr val="bg2"/>
                    </a:solidFill>
                    <a:latin typeface="Arial" panose="020B0604020202020204" pitchFamily="34" charset="0"/>
                    <a:cs typeface="Arial" panose="020B0604020202020204" pitchFamily="34" charset="0"/>
                  </a:rPr>
                  <a:t>Commitment to rigorous academic standards</a:t>
                </a:r>
              </a:p>
            </p:txBody>
          </p:sp>
          <p:sp>
            <p:nvSpPr>
              <p:cNvPr id="7" name="Rectangle 6">
                <a:extLst>
                  <a:ext uri="{FF2B5EF4-FFF2-40B4-BE49-F238E27FC236}">
                    <a16:creationId xmlns:a16="http://schemas.microsoft.com/office/drawing/2014/main" id="{6BB7D3E8-05C2-9545-A9E4-E10B67E39D6C}"/>
                  </a:ext>
                </a:extLst>
              </p:cNvPr>
              <p:cNvSpPr/>
              <p:nvPr/>
            </p:nvSpPr>
            <p:spPr>
              <a:xfrm>
                <a:off x="5915550" y="2076627"/>
                <a:ext cx="6293358" cy="534172"/>
              </a:xfrm>
              <a:prstGeom prst="rect">
                <a:avLst/>
              </a:prstGeom>
            </p:spPr>
            <p:txBody>
              <a:bodyPr wrap="square">
                <a:spAutoFit/>
              </a:bodyPr>
              <a:lstStyle/>
              <a:p>
                <a:pPr>
                  <a:spcBef>
                    <a:spcPts val="1000"/>
                  </a:spcBef>
                  <a:buClr>
                    <a:srgbClr val="002337"/>
                  </a:buClr>
                  <a:buSzPts val="1800"/>
                </a:pPr>
                <a:r>
                  <a:rPr lang="en-GB" sz="1800">
                    <a:solidFill>
                      <a:schemeClr val="bg2"/>
                    </a:solidFill>
                    <a:latin typeface="Arial" panose="020B0604020202020204" pitchFamily="34" charset="0"/>
                    <a:cs typeface="Arial" panose="020B0604020202020204" pitchFamily="34" charset="0"/>
                  </a:rPr>
                  <a:t>Stronger focus on demand driven and co-constructed micro-credentials</a:t>
                </a:r>
              </a:p>
            </p:txBody>
          </p:sp>
          <p:sp>
            <p:nvSpPr>
              <p:cNvPr id="8" name="Rectangle 7">
                <a:extLst>
                  <a:ext uri="{FF2B5EF4-FFF2-40B4-BE49-F238E27FC236}">
                    <a16:creationId xmlns:a16="http://schemas.microsoft.com/office/drawing/2014/main" id="{48399C95-55A3-8842-BFB5-475D53ECAE90}"/>
                  </a:ext>
                </a:extLst>
              </p:cNvPr>
              <p:cNvSpPr/>
              <p:nvPr/>
            </p:nvSpPr>
            <p:spPr>
              <a:xfrm>
                <a:off x="5915550" y="2757569"/>
                <a:ext cx="6096000" cy="305241"/>
              </a:xfrm>
              <a:prstGeom prst="rect">
                <a:avLst/>
              </a:prstGeom>
            </p:spPr>
            <p:txBody>
              <a:bodyPr>
                <a:spAutoFit/>
              </a:bodyPr>
              <a:lstStyle/>
              <a:p>
                <a:pPr>
                  <a:spcBef>
                    <a:spcPts val="1000"/>
                  </a:spcBef>
                  <a:buClr>
                    <a:srgbClr val="002337"/>
                  </a:buClr>
                  <a:buSzPts val="1800"/>
                </a:pPr>
                <a:r>
                  <a:rPr lang="en-GB" sz="1800">
                    <a:solidFill>
                      <a:schemeClr val="bg2"/>
                    </a:solidFill>
                    <a:latin typeface="Arial" panose="020B0604020202020204" pitchFamily="34" charset="0"/>
                    <a:cs typeface="Arial" panose="020B0604020202020204" pitchFamily="34" charset="0"/>
                  </a:rPr>
                  <a:t>Comprehensive programme of professional development</a:t>
                </a:r>
              </a:p>
            </p:txBody>
          </p:sp>
          <p:sp>
            <p:nvSpPr>
              <p:cNvPr id="9" name="Rectangle 8">
                <a:extLst>
                  <a:ext uri="{FF2B5EF4-FFF2-40B4-BE49-F238E27FC236}">
                    <a16:creationId xmlns:a16="http://schemas.microsoft.com/office/drawing/2014/main" id="{67F06E2D-AEB8-154A-A413-4FBF78CFF19C}"/>
                  </a:ext>
                </a:extLst>
              </p:cNvPr>
              <p:cNvSpPr/>
              <p:nvPr/>
            </p:nvSpPr>
            <p:spPr>
              <a:xfrm>
                <a:off x="5915550" y="3229843"/>
                <a:ext cx="6096000" cy="305241"/>
              </a:xfrm>
              <a:prstGeom prst="rect">
                <a:avLst/>
              </a:prstGeom>
            </p:spPr>
            <p:txBody>
              <a:bodyPr>
                <a:spAutoFit/>
              </a:bodyPr>
              <a:lstStyle/>
              <a:p>
                <a:pPr>
                  <a:spcBef>
                    <a:spcPts val="1000"/>
                  </a:spcBef>
                  <a:buClr>
                    <a:srgbClr val="002337"/>
                  </a:buClr>
                  <a:buSzPts val="1800"/>
                </a:pPr>
                <a:r>
                  <a:rPr lang="en-GB" sz="1800">
                    <a:solidFill>
                      <a:schemeClr val="bg2"/>
                    </a:solidFill>
                    <a:latin typeface="Arial" panose="020B0604020202020204" pitchFamily="34" charset="0"/>
                    <a:cs typeface="Arial" panose="020B0604020202020204" pitchFamily="34" charset="0"/>
                  </a:rPr>
                  <a:t>Targeted funding round to foster innovation</a:t>
                </a:r>
              </a:p>
            </p:txBody>
          </p:sp>
          <p:sp>
            <p:nvSpPr>
              <p:cNvPr id="10" name="Rectangle 9">
                <a:extLst>
                  <a:ext uri="{FF2B5EF4-FFF2-40B4-BE49-F238E27FC236}">
                    <a16:creationId xmlns:a16="http://schemas.microsoft.com/office/drawing/2014/main" id="{F746D4B4-9FA3-964A-AFAE-BA87ADE538CF}"/>
                  </a:ext>
                </a:extLst>
              </p:cNvPr>
              <p:cNvSpPr/>
              <p:nvPr/>
            </p:nvSpPr>
            <p:spPr>
              <a:xfrm>
                <a:off x="5915550" y="3732919"/>
                <a:ext cx="6096000" cy="305241"/>
              </a:xfrm>
              <a:prstGeom prst="rect">
                <a:avLst/>
              </a:prstGeom>
            </p:spPr>
            <p:txBody>
              <a:bodyPr>
                <a:spAutoFit/>
              </a:bodyPr>
              <a:lstStyle/>
              <a:p>
                <a:pPr>
                  <a:spcBef>
                    <a:spcPts val="1000"/>
                  </a:spcBef>
                  <a:buClr>
                    <a:srgbClr val="002337"/>
                  </a:buClr>
                  <a:buSzPts val="1800"/>
                </a:pPr>
                <a:r>
                  <a:rPr lang="en-GB" sz="1800">
                    <a:solidFill>
                      <a:schemeClr val="bg2"/>
                    </a:solidFill>
                    <a:latin typeface="Arial" panose="020B0604020202020204" pitchFamily="34" charset="0"/>
                    <a:cs typeface="Arial" panose="020B0604020202020204" pitchFamily="34" charset="0"/>
                  </a:rPr>
                  <a:t>Significant investment in institutional taught leadership</a:t>
                </a:r>
              </a:p>
            </p:txBody>
          </p:sp>
          <p:sp>
            <p:nvSpPr>
              <p:cNvPr id="11" name="Rectangle 10">
                <a:extLst>
                  <a:ext uri="{FF2B5EF4-FFF2-40B4-BE49-F238E27FC236}">
                    <a16:creationId xmlns:a16="http://schemas.microsoft.com/office/drawing/2014/main" id="{98449625-A0C1-D745-8B2A-533DD970E68E}"/>
                  </a:ext>
                </a:extLst>
              </p:cNvPr>
              <p:cNvSpPr/>
              <p:nvPr/>
            </p:nvSpPr>
            <p:spPr>
              <a:xfrm>
                <a:off x="5915550" y="4177427"/>
                <a:ext cx="6096000" cy="305241"/>
              </a:xfrm>
              <a:prstGeom prst="rect">
                <a:avLst/>
              </a:prstGeom>
            </p:spPr>
            <p:txBody>
              <a:bodyPr>
                <a:spAutoFit/>
              </a:bodyPr>
              <a:lstStyle/>
              <a:p>
                <a:pPr>
                  <a:spcBef>
                    <a:spcPts val="1000"/>
                  </a:spcBef>
                  <a:buClr>
                    <a:srgbClr val="002337"/>
                  </a:buClr>
                  <a:buSzPts val="1800"/>
                </a:pPr>
                <a:r>
                  <a:rPr lang="en-GB" sz="1800">
                    <a:solidFill>
                      <a:schemeClr val="bg2"/>
                    </a:solidFill>
                    <a:latin typeface="Arial" panose="020B0604020202020204" pitchFamily="34" charset="0"/>
                    <a:cs typeface="Arial" panose="020B0604020202020204" pitchFamily="34" charset="0"/>
                  </a:rPr>
                  <a:t>Serious commitment to collaboration</a:t>
                </a:r>
              </a:p>
            </p:txBody>
          </p:sp>
          <p:sp>
            <p:nvSpPr>
              <p:cNvPr id="12" name="Rectangle 11">
                <a:extLst>
                  <a:ext uri="{FF2B5EF4-FFF2-40B4-BE49-F238E27FC236}">
                    <a16:creationId xmlns:a16="http://schemas.microsoft.com/office/drawing/2014/main" id="{B08314E2-DFA0-A449-A14D-BF2B980E626D}"/>
                  </a:ext>
                </a:extLst>
              </p:cNvPr>
              <p:cNvSpPr/>
              <p:nvPr/>
            </p:nvSpPr>
            <p:spPr>
              <a:xfrm>
                <a:off x="5915550" y="4640624"/>
                <a:ext cx="6096000" cy="305241"/>
              </a:xfrm>
              <a:prstGeom prst="rect">
                <a:avLst/>
              </a:prstGeom>
            </p:spPr>
            <p:txBody>
              <a:bodyPr>
                <a:spAutoFit/>
              </a:bodyPr>
              <a:lstStyle/>
              <a:p>
                <a:pPr>
                  <a:spcBef>
                    <a:spcPts val="1000"/>
                  </a:spcBef>
                  <a:buClr>
                    <a:srgbClr val="002337"/>
                  </a:buClr>
                  <a:buSzPts val="1800"/>
                </a:pPr>
                <a:r>
                  <a:rPr lang="en-GB" sz="1800">
                    <a:solidFill>
                      <a:schemeClr val="bg2"/>
                    </a:solidFill>
                    <a:latin typeface="Arial" panose="020B0604020202020204" pitchFamily="34" charset="0"/>
                    <a:cs typeface="Arial" panose="020B0604020202020204" pitchFamily="34" charset="0"/>
                  </a:rPr>
                  <a:t>Stronger community of European developers</a:t>
                </a:r>
              </a:p>
            </p:txBody>
          </p:sp>
          <p:sp>
            <p:nvSpPr>
              <p:cNvPr id="13" name="Rectangle 12">
                <a:extLst>
                  <a:ext uri="{FF2B5EF4-FFF2-40B4-BE49-F238E27FC236}">
                    <a16:creationId xmlns:a16="http://schemas.microsoft.com/office/drawing/2014/main" id="{7ADBC2EA-C3F3-DB45-942A-1B7FE8A39573}"/>
                  </a:ext>
                </a:extLst>
              </p:cNvPr>
              <p:cNvSpPr/>
              <p:nvPr/>
            </p:nvSpPr>
            <p:spPr>
              <a:xfrm>
                <a:off x="5915550" y="5120645"/>
                <a:ext cx="5241098" cy="305241"/>
              </a:xfrm>
              <a:prstGeom prst="rect">
                <a:avLst/>
              </a:prstGeom>
            </p:spPr>
            <p:txBody>
              <a:bodyPr wrap="none">
                <a:spAutoFit/>
              </a:bodyPr>
              <a:lstStyle/>
              <a:p>
                <a:pPr>
                  <a:spcBef>
                    <a:spcPts val="1000"/>
                  </a:spcBef>
                  <a:buClr>
                    <a:srgbClr val="002337"/>
                  </a:buClr>
                  <a:buSzPts val="1800"/>
                </a:pPr>
                <a:r>
                  <a:rPr lang="en-GB" sz="1800">
                    <a:solidFill>
                      <a:schemeClr val="bg2"/>
                    </a:solidFill>
                    <a:latin typeface="Arial" panose="020B0604020202020204" pitchFamily="34" charset="0"/>
                    <a:cs typeface="Arial" panose="020B0604020202020204" pitchFamily="34" charset="0"/>
                  </a:rPr>
                  <a:t>Greater investment and commitment to research</a:t>
                </a:r>
              </a:p>
            </p:txBody>
          </p:sp>
        </p:grpSp>
        <p:sp>
          <p:nvSpPr>
            <p:cNvPr id="16" name="TextBox 15">
              <a:extLst>
                <a:ext uri="{FF2B5EF4-FFF2-40B4-BE49-F238E27FC236}">
                  <a16:creationId xmlns:a16="http://schemas.microsoft.com/office/drawing/2014/main" id="{C0F1CFC9-4DD5-344F-9D87-E3FA47800CF9}"/>
                </a:ext>
              </a:extLst>
            </p:cNvPr>
            <p:cNvSpPr txBox="1"/>
            <p:nvPr/>
          </p:nvSpPr>
          <p:spPr>
            <a:xfrm>
              <a:off x="5141497" y="1152072"/>
              <a:ext cx="464457" cy="369332"/>
            </a:xfrm>
            <a:prstGeom prst="rect">
              <a:avLst/>
            </a:prstGeom>
            <a:noFill/>
          </p:spPr>
          <p:txBody>
            <a:bodyPr wrap="square" rtlCol="0">
              <a:spAutoFit/>
            </a:bodyPr>
            <a:lstStyle/>
            <a:p>
              <a:pPr algn="ctr"/>
              <a:r>
                <a:rPr lang="en-NL" sz="1800" b="1">
                  <a:solidFill>
                    <a:schemeClr val="tx2"/>
                  </a:solidFill>
                  <a:latin typeface="Arial" panose="020B0604020202020204" pitchFamily="34" charset="0"/>
                  <a:cs typeface="Arial" panose="020B0604020202020204" pitchFamily="34" charset="0"/>
                </a:rPr>
                <a:t>01</a:t>
              </a:r>
            </a:p>
          </p:txBody>
        </p:sp>
        <p:sp>
          <p:nvSpPr>
            <p:cNvPr id="17" name="TextBox 16">
              <a:extLst>
                <a:ext uri="{FF2B5EF4-FFF2-40B4-BE49-F238E27FC236}">
                  <a16:creationId xmlns:a16="http://schemas.microsoft.com/office/drawing/2014/main" id="{28601F77-9036-6A46-BF32-CCBCFA801B6E}"/>
                </a:ext>
              </a:extLst>
            </p:cNvPr>
            <p:cNvSpPr txBox="1"/>
            <p:nvPr/>
          </p:nvSpPr>
          <p:spPr>
            <a:xfrm>
              <a:off x="5124563" y="1765835"/>
              <a:ext cx="520053" cy="369332"/>
            </a:xfrm>
            <a:prstGeom prst="rect">
              <a:avLst/>
            </a:prstGeom>
            <a:noFill/>
          </p:spPr>
          <p:txBody>
            <a:bodyPr wrap="square" rtlCol="0">
              <a:spAutoFit/>
            </a:bodyPr>
            <a:lstStyle/>
            <a:p>
              <a:pPr algn="ctr"/>
              <a:r>
                <a:rPr lang="en-NL" sz="1800" b="1">
                  <a:solidFill>
                    <a:schemeClr val="tx2"/>
                  </a:solidFill>
                  <a:latin typeface="Arial" panose="020B0604020202020204" pitchFamily="34" charset="0"/>
                  <a:cs typeface="Arial" panose="020B0604020202020204" pitchFamily="34" charset="0"/>
                </a:rPr>
                <a:t>02</a:t>
              </a:r>
            </a:p>
          </p:txBody>
        </p:sp>
        <p:sp>
          <p:nvSpPr>
            <p:cNvPr id="18" name="TextBox 17">
              <a:extLst>
                <a:ext uri="{FF2B5EF4-FFF2-40B4-BE49-F238E27FC236}">
                  <a16:creationId xmlns:a16="http://schemas.microsoft.com/office/drawing/2014/main" id="{BEA42C03-FD5A-6A4F-8C87-47C06F400BED}"/>
                </a:ext>
              </a:extLst>
            </p:cNvPr>
            <p:cNvSpPr txBox="1"/>
            <p:nvPr/>
          </p:nvSpPr>
          <p:spPr>
            <a:xfrm>
              <a:off x="5116096" y="2400765"/>
              <a:ext cx="545454" cy="369332"/>
            </a:xfrm>
            <a:prstGeom prst="rect">
              <a:avLst/>
            </a:prstGeom>
            <a:noFill/>
          </p:spPr>
          <p:txBody>
            <a:bodyPr wrap="square" rtlCol="0">
              <a:spAutoFit/>
            </a:bodyPr>
            <a:lstStyle/>
            <a:p>
              <a:pPr algn="ctr"/>
              <a:r>
                <a:rPr lang="en-NL" sz="1800" b="1">
                  <a:solidFill>
                    <a:schemeClr val="tx2"/>
                  </a:solidFill>
                  <a:latin typeface="Arial" panose="020B0604020202020204" pitchFamily="34" charset="0"/>
                  <a:cs typeface="Arial" panose="020B0604020202020204" pitchFamily="34" charset="0"/>
                </a:rPr>
                <a:t>03</a:t>
              </a:r>
            </a:p>
          </p:txBody>
        </p:sp>
        <p:sp>
          <p:nvSpPr>
            <p:cNvPr id="19" name="TextBox 18">
              <a:extLst>
                <a:ext uri="{FF2B5EF4-FFF2-40B4-BE49-F238E27FC236}">
                  <a16:creationId xmlns:a16="http://schemas.microsoft.com/office/drawing/2014/main" id="{47A7345C-0A65-AC47-952D-E7067D200957}"/>
                </a:ext>
              </a:extLst>
            </p:cNvPr>
            <p:cNvSpPr txBox="1"/>
            <p:nvPr/>
          </p:nvSpPr>
          <p:spPr>
            <a:xfrm>
              <a:off x="5124563" y="3095205"/>
              <a:ext cx="545454" cy="369332"/>
            </a:xfrm>
            <a:prstGeom prst="rect">
              <a:avLst/>
            </a:prstGeom>
            <a:noFill/>
          </p:spPr>
          <p:txBody>
            <a:bodyPr wrap="square" rtlCol="0">
              <a:spAutoFit/>
            </a:bodyPr>
            <a:lstStyle/>
            <a:p>
              <a:pPr algn="ctr"/>
              <a:r>
                <a:rPr lang="en-NL" sz="1800" b="1">
                  <a:solidFill>
                    <a:schemeClr val="tx2"/>
                  </a:solidFill>
                  <a:latin typeface="Arial" panose="020B0604020202020204" pitchFamily="34" charset="0"/>
                  <a:cs typeface="Arial" panose="020B0604020202020204" pitchFamily="34" charset="0"/>
                </a:rPr>
                <a:t>04</a:t>
              </a:r>
            </a:p>
          </p:txBody>
        </p:sp>
        <p:sp>
          <p:nvSpPr>
            <p:cNvPr id="20" name="TextBox 19">
              <a:extLst>
                <a:ext uri="{FF2B5EF4-FFF2-40B4-BE49-F238E27FC236}">
                  <a16:creationId xmlns:a16="http://schemas.microsoft.com/office/drawing/2014/main" id="{FE1A0FF8-28A0-484E-8D66-6F4F3FFBE8E0}"/>
                </a:ext>
              </a:extLst>
            </p:cNvPr>
            <p:cNvSpPr txBox="1"/>
            <p:nvPr/>
          </p:nvSpPr>
          <p:spPr>
            <a:xfrm>
              <a:off x="5116097" y="3668480"/>
              <a:ext cx="545453" cy="369332"/>
            </a:xfrm>
            <a:prstGeom prst="rect">
              <a:avLst/>
            </a:prstGeom>
            <a:noFill/>
          </p:spPr>
          <p:txBody>
            <a:bodyPr wrap="square" rtlCol="0">
              <a:spAutoFit/>
            </a:bodyPr>
            <a:lstStyle/>
            <a:p>
              <a:pPr algn="ctr"/>
              <a:r>
                <a:rPr lang="en-NL" sz="1800" b="1">
                  <a:solidFill>
                    <a:schemeClr val="tx2"/>
                  </a:solidFill>
                  <a:latin typeface="Arial" panose="020B0604020202020204" pitchFamily="34" charset="0"/>
                  <a:cs typeface="Arial" panose="020B0604020202020204" pitchFamily="34" charset="0"/>
                </a:rPr>
                <a:t>05</a:t>
              </a:r>
            </a:p>
          </p:txBody>
        </p:sp>
        <p:sp>
          <p:nvSpPr>
            <p:cNvPr id="21" name="TextBox 20">
              <a:extLst>
                <a:ext uri="{FF2B5EF4-FFF2-40B4-BE49-F238E27FC236}">
                  <a16:creationId xmlns:a16="http://schemas.microsoft.com/office/drawing/2014/main" id="{2D159863-26CD-5941-B466-9995B15DE646}"/>
                </a:ext>
              </a:extLst>
            </p:cNvPr>
            <p:cNvSpPr txBox="1"/>
            <p:nvPr/>
          </p:nvSpPr>
          <p:spPr>
            <a:xfrm>
              <a:off x="5124565" y="4269358"/>
              <a:ext cx="545452" cy="369332"/>
            </a:xfrm>
            <a:prstGeom prst="rect">
              <a:avLst/>
            </a:prstGeom>
            <a:noFill/>
          </p:spPr>
          <p:txBody>
            <a:bodyPr wrap="square" rtlCol="0">
              <a:spAutoFit/>
            </a:bodyPr>
            <a:lstStyle/>
            <a:p>
              <a:pPr algn="ctr"/>
              <a:r>
                <a:rPr lang="en-NL" sz="1800" b="1">
                  <a:solidFill>
                    <a:schemeClr val="tx2"/>
                  </a:solidFill>
                  <a:latin typeface="Arial" panose="020B0604020202020204" pitchFamily="34" charset="0"/>
                  <a:cs typeface="Arial" panose="020B0604020202020204" pitchFamily="34" charset="0"/>
                </a:rPr>
                <a:t>06</a:t>
              </a:r>
            </a:p>
          </p:txBody>
        </p:sp>
        <p:sp>
          <p:nvSpPr>
            <p:cNvPr id="22" name="TextBox 21">
              <a:extLst>
                <a:ext uri="{FF2B5EF4-FFF2-40B4-BE49-F238E27FC236}">
                  <a16:creationId xmlns:a16="http://schemas.microsoft.com/office/drawing/2014/main" id="{27DBA150-A926-A345-BFFF-5E39B56ED999}"/>
                </a:ext>
              </a:extLst>
            </p:cNvPr>
            <p:cNvSpPr txBox="1"/>
            <p:nvPr/>
          </p:nvSpPr>
          <p:spPr>
            <a:xfrm>
              <a:off x="5124565" y="4806512"/>
              <a:ext cx="545452" cy="369332"/>
            </a:xfrm>
            <a:prstGeom prst="rect">
              <a:avLst/>
            </a:prstGeom>
            <a:noFill/>
          </p:spPr>
          <p:txBody>
            <a:bodyPr wrap="square" rtlCol="0">
              <a:spAutoFit/>
            </a:bodyPr>
            <a:lstStyle/>
            <a:p>
              <a:pPr algn="ctr"/>
              <a:r>
                <a:rPr lang="en-NL" sz="1800" b="1">
                  <a:solidFill>
                    <a:schemeClr val="tx2"/>
                  </a:solidFill>
                  <a:latin typeface="Arial" panose="020B0604020202020204" pitchFamily="34" charset="0"/>
                  <a:cs typeface="Arial" panose="020B0604020202020204" pitchFamily="34" charset="0"/>
                </a:rPr>
                <a:t>07</a:t>
              </a:r>
            </a:p>
          </p:txBody>
        </p:sp>
        <p:sp>
          <p:nvSpPr>
            <p:cNvPr id="23" name="TextBox 22">
              <a:extLst>
                <a:ext uri="{FF2B5EF4-FFF2-40B4-BE49-F238E27FC236}">
                  <a16:creationId xmlns:a16="http://schemas.microsoft.com/office/drawing/2014/main" id="{0F76ED7F-3553-5A49-84FC-81298401FEA4}"/>
                </a:ext>
              </a:extLst>
            </p:cNvPr>
            <p:cNvSpPr txBox="1"/>
            <p:nvPr/>
          </p:nvSpPr>
          <p:spPr>
            <a:xfrm>
              <a:off x="5124565" y="5381977"/>
              <a:ext cx="545452" cy="369332"/>
            </a:xfrm>
            <a:prstGeom prst="rect">
              <a:avLst/>
            </a:prstGeom>
            <a:noFill/>
          </p:spPr>
          <p:txBody>
            <a:bodyPr wrap="square" rtlCol="0">
              <a:spAutoFit/>
            </a:bodyPr>
            <a:lstStyle/>
            <a:p>
              <a:pPr algn="ctr"/>
              <a:r>
                <a:rPr lang="en-NL" sz="1800" b="1">
                  <a:solidFill>
                    <a:schemeClr val="tx2"/>
                  </a:solidFill>
                  <a:latin typeface="Arial" panose="020B0604020202020204" pitchFamily="34" charset="0"/>
                  <a:cs typeface="Arial" panose="020B0604020202020204" pitchFamily="34" charset="0"/>
                </a:rPr>
                <a:t>08</a:t>
              </a:r>
            </a:p>
          </p:txBody>
        </p:sp>
        <p:sp>
          <p:nvSpPr>
            <p:cNvPr id="24" name="TextBox 23">
              <a:extLst>
                <a:ext uri="{FF2B5EF4-FFF2-40B4-BE49-F238E27FC236}">
                  <a16:creationId xmlns:a16="http://schemas.microsoft.com/office/drawing/2014/main" id="{4457C5BE-EBB4-DB44-8992-1398CE92AFCF}"/>
                </a:ext>
              </a:extLst>
            </p:cNvPr>
            <p:cNvSpPr txBox="1"/>
            <p:nvPr/>
          </p:nvSpPr>
          <p:spPr>
            <a:xfrm>
              <a:off x="5141497" y="5965775"/>
              <a:ext cx="545452" cy="369332"/>
            </a:xfrm>
            <a:prstGeom prst="rect">
              <a:avLst/>
            </a:prstGeom>
            <a:noFill/>
          </p:spPr>
          <p:txBody>
            <a:bodyPr wrap="square" rtlCol="0">
              <a:spAutoFit/>
            </a:bodyPr>
            <a:lstStyle/>
            <a:p>
              <a:pPr algn="ctr"/>
              <a:r>
                <a:rPr lang="en-NL" sz="1800" b="1">
                  <a:solidFill>
                    <a:schemeClr val="tx2"/>
                  </a:solidFill>
                  <a:latin typeface="Arial" panose="020B0604020202020204" pitchFamily="34" charset="0"/>
                  <a:cs typeface="Arial" panose="020B0604020202020204" pitchFamily="34" charset="0"/>
                </a:rPr>
                <a:t>09</a:t>
              </a:r>
            </a:p>
          </p:txBody>
        </p:sp>
      </p:grpSp>
    </p:spTree>
    <p:extLst>
      <p:ext uri="{BB962C8B-B14F-4D97-AF65-F5344CB8AC3E}">
        <p14:creationId xmlns:p14="http://schemas.microsoft.com/office/powerpoint/2010/main" val="15529537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16"/>
        <p:cNvGrpSpPr/>
        <p:nvPr/>
      </p:nvGrpSpPr>
      <p:grpSpPr>
        <a:xfrm>
          <a:off x="0" y="0"/>
          <a:ext cx="0" cy="0"/>
          <a:chOff x="0" y="0"/>
          <a:chExt cx="0" cy="0"/>
        </a:xfrm>
      </p:grpSpPr>
      <p:sp>
        <p:nvSpPr>
          <p:cNvPr id="7" name="Rectangle 6">
            <a:extLst>
              <a:ext uri="{FF2B5EF4-FFF2-40B4-BE49-F238E27FC236}">
                <a16:creationId xmlns:a16="http://schemas.microsoft.com/office/drawing/2014/main" id="{0C9BFE99-F4A7-0440-A492-4001B3742CC8}"/>
              </a:ext>
            </a:extLst>
          </p:cNvPr>
          <p:cNvSpPr/>
          <p:nvPr/>
        </p:nvSpPr>
        <p:spPr>
          <a:xfrm>
            <a:off x="-1" y="0"/>
            <a:ext cx="6096001" cy="6858000"/>
          </a:xfrm>
          <a:prstGeom prst="rect">
            <a:avLst/>
          </a:prstGeom>
          <a:solidFill>
            <a:srgbClr val="FFE4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3" name="Picture 2" descr="A close-up of a compass&#10;&#10;Description automatically generated with medium confidence">
            <a:extLst>
              <a:ext uri="{FF2B5EF4-FFF2-40B4-BE49-F238E27FC236}">
                <a16:creationId xmlns:a16="http://schemas.microsoft.com/office/drawing/2014/main" id="{F20CBCA4-70F6-6742-B220-88D4A5F0848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34008" y="1117009"/>
            <a:ext cx="4633105" cy="4623982"/>
          </a:xfrm>
          <a:prstGeom prst="rect">
            <a:avLst/>
          </a:prstGeom>
        </p:spPr>
      </p:pic>
      <p:sp>
        <p:nvSpPr>
          <p:cNvPr id="6" name="Text Placeholder 5">
            <a:extLst>
              <a:ext uri="{FF2B5EF4-FFF2-40B4-BE49-F238E27FC236}">
                <a16:creationId xmlns:a16="http://schemas.microsoft.com/office/drawing/2014/main" id="{DB390ED3-9799-CA40-A04A-C811591FA401}"/>
              </a:ext>
            </a:extLst>
          </p:cNvPr>
          <p:cNvSpPr>
            <a:spLocks noGrp="1"/>
          </p:cNvSpPr>
          <p:nvPr>
            <p:ph type="body" idx="1"/>
          </p:nvPr>
        </p:nvSpPr>
        <p:spPr>
          <a:xfrm>
            <a:off x="6694151" y="702940"/>
            <a:ext cx="4248150" cy="1228952"/>
          </a:xfrm>
        </p:spPr>
        <p:txBody>
          <a:bodyPr>
            <a:noAutofit/>
          </a:bodyPr>
          <a:lstStyle/>
          <a:p>
            <a:r>
              <a:rPr lang="en-NL" sz="2400" b="1"/>
              <a:t>CHALLENGE BASED</a:t>
            </a:r>
          </a:p>
          <a:p>
            <a:r>
              <a:rPr lang="en-NL" sz="2400" b="1"/>
              <a:t>LEARNING (CBL)</a:t>
            </a:r>
          </a:p>
        </p:txBody>
      </p:sp>
      <p:sp>
        <p:nvSpPr>
          <p:cNvPr id="11" name="Google Shape;719;p34">
            <a:extLst>
              <a:ext uri="{FF2B5EF4-FFF2-40B4-BE49-F238E27FC236}">
                <a16:creationId xmlns:a16="http://schemas.microsoft.com/office/drawing/2014/main" id="{736AC3EA-E251-8B4E-92F6-3949AF054DA9}"/>
              </a:ext>
            </a:extLst>
          </p:cNvPr>
          <p:cNvSpPr txBox="1">
            <a:spLocks noGrp="1"/>
          </p:cNvSpPr>
          <p:nvPr>
            <p:ph type="body" idx="3"/>
          </p:nvPr>
        </p:nvSpPr>
        <p:spPr>
          <a:xfrm>
            <a:off x="6890075" y="1931892"/>
            <a:ext cx="4804976" cy="2090058"/>
          </a:xfrm>
          <a:prstGeom prst="rect">
            <a:avLst/>
          </a:prstGeom>
          <a:noFill/>
          <a:ln>
            <a:noFill/>
          </a:ln>
        </p:spPr>
        <p:txBody>
          <a:bodyPr spcFirstLastPara="1" wrap="square" lIns="91425" tIns="45700" rIns="91425" bIns="45700" anchor="b" anchorCtr="0">
            <a:noAutofit/>
          </a:bodyPr>
          <a:lstStyle/>
          <a:p>
            <a:pPr marL="0" lvl="0" indent="0"/>
            <a:endParaRPr lang="en-GB" sz="1400"/>
          </a:p>
          <a:p>
            <a:pPr marL="0" lvl="0" indent="0">
              <a:buSzPts val="2200"/>
            </a:pPr>
            <a:r>
              <a:rPr lang="en-GB" sz="1600"/>
              <a:t>A pedagogical approach that actively engages students in a situation that is real, relevant and related to their environment. </a:t>
            </a:r>
          </a:p>
          <a:p>
            <a:pPr marL="0" lvl="0" indent="0">
              <a:buSzPts val="2200"/>
            </a:pPr>
            <a:endParaRPr lang="en-GB" sz="1600"/>
          </a:p>
          <a:p>
            <a:pPr marL="0" lvl="0" indent="0">
              <a:buSzPts val="2200"/>
            </a:pPr>
            <a:r>
              <a:rPr lang="en-GB" sz="1600"/>
              <a:t>It takes place through the identification, analysis and design of a solution. </a:t>
            </a:r>
          </a:p>
          <a:p>
            <a:pPr marL="0" lvl="0" indent="0">
              <a:buSzPts val="2200"/>
            </a:pPr>
            <a:endParaRPr lang="en-GB" sz="1600"/>
          </a:p>
          <a:p>
            <a:pPr marL="0" lvl="0" indent="0">
              <a:buSzPts val="2200"/>
            </a:pPr>
            <a:r>
              <a:rPr lang="en-GB" sz="1600"/>
              <a:t>The learning experience is typically:</a:t>
            </a:r>
          </a:p>
          <a:p>
            <a:pPr marL="0" lvl="0" indent="0" algn="just" rtl="0">
              <a:lnSpc>
                <a:spcPct val="100000"/>
              </a:lnSpc>
              <a:spcBef>
                <a:spcPts val="0"/>
              </a:spcBef>
              <a:spcAft>
                <a:spcPts val="0"/>
              </a:spcAft>
              <a:buClr>
                <a:srgbClr val="002337"/>
              </a:buClr>
              <a:buSzPts val="1600"/>
            </a:pPr>
            <a:endParaRPr sz="1400"/>
          </a:p>
        </p:txBody>
      </p:sp>
      <p:sp>
        <p:nvSpPr>
          <p:cNvPr id="2" name="Slide Number Placeholder 1">
            <a:extLst>
              <a:ext uri="{FF2B5EF4-FFF2-40B4-BE49-F238E27FC236}">
                <a16:creationId xmlns:a16="http://schemas.microsoft.com/office/drawing/2014/main" id="{028142E5-45F1-BA47-9735-9EBFD88C4A30}"/>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GB" smtClean="0"/>
              <a:t>25</a:t>
            </a:fld>
            <a:endParaRPr lang="en-GB"/>
          </a:p>
        </p:txBody>
      </p:sp>
      <p:sp>
        <p:nvSpPr>
          <p:cNvPr id="17" name="Google Shape;654;p28">
            <a:extLst>
              <a:ext uri="{FF2B5EF4-FFF2-40B4-BE49-F238E27FC236}">
                <a16:creationId xmlns:a16="http://schemas.microsoft.com/office/drawing/2014/main" id="{37F16DD3-ACDD-354B-AD1D-E02C3E893EF1}"/>
              </a:ext>
            </a:extLst>
          </p:cNvPr>
          <p:cNvSpPr txBox="1">
            <a:spLocks/>
          </p:cNvSpPr>
          <p:nvPr/>
        </p:nvSpPr>
        <p:spPr>
          <a:xfrm>
            <a:off x="6909218" y="4021950"/>
            <a:ext cx="4945899" cy="2979737"/>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a:spcAft>
                <a:spcPts val="2400"/>
              </a:spcAft>
              <a:buClr>
                <a:srgbClr val="002337"/>
              </a:buClr>
              <a:buSzPts val="2800"/>
              <a:buFont typeface="Arial"/>
              <a:buChar char="•"/>
            </a:pPr>
            <a:r>
              <a:rPr lang="en-GB" sz="2000">
                <a:latin typeface="Arial" panose="020B0604020202020204" pitchFamily="34" charset="0"/>
                <a:cs typeface="Arial" panose="020B0604020202020204" pitchFamily="34" charset="0"/>
              </a:rPr>
              <a:t>Multidisciplinary</a:t>
            </a:r>
          </a:p>
          <a:p>
            <a:pPr marL="285750" indent="-285750">
              <a:spcAft>
                <a:spcPts val="2400"/>
              </a:spcAft>
              <a:buClr>
                <a:srgbClr val="002337"/>
              </a:buClr>
              <a:buSzPts val="2800"/>
              <a:buFont typeface="Arial"/>
              <a:buChar char="•"/>
            </a:pPr>
            <a:r>
              <a:rPr lang="en-GB" sz="2000">
                <a:latin typeface="Arial" panose="020B0604020202020204" pitchFamily="34" charset="0"/>
                <a:cs typeface="Arial" panose="020B0604020202020204" pitchFamily="34" charset="0"/>
              </a:rPr>
              <a:t>Involves different stakeholder perspectives</a:t>
            </a:r>
          </a:p>
          <a:p>
            <a:pPr marL="285750" indent="-285750">
              <a:spcAft>
                <a:spcPts val="2400"/>
              </a:spcAft>
              <a:buClr>
                <a:srgbClr val="002337"/>
              </a:buClr>
              <a:buSzPts val="2800"/>
              <a:buFont typeface="Arial"/>
              <a:buChar char="•"/>
            </a:pPr>
            <a:r>
              <a:rPr lang="en-GB" sz="2000">
                <a:latin typeface="Arial" panose="020B0604020202020204" pitchFamily="34" charset="0"/>
                <a:cs typeface="Arial" panose="020B0604020202020204" pitchFamily="34" charset="0"/>
              </a:rPr>
              <a:t>Aims to find a collaboratively developed solutions</a:t>
            </a:r>
          </a:p>
        </p:txBody>
      </p:sp>
    </p:spTree>
    <p:extLst>
      <p:ext uri="{BB962C8B-B14F-4D97-AF65-F5344CB8AC3E}">
        <p14:creationId xmlns:p14="http://schemas.microsoft.com/office/powerpoint/2010/main" val="20868684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E13D538F-E623-D349-8EA3-9A28A73C110F}"/>
              </a:ext>
            </a:extLst>
          </p:cNvPr>
          <p:cNvSpPr/>
          <p:nvPr/>
        </p:nvSpPr>
        <p:spPr>
          <a:xfrm>
            <a:off x="0" y="0"/>
            <a:ext cx="5977349" cy="6858000"/>
          </a:xfrm>
          <a:prstGeom prst="rect">
            <a:avLst/>
          </a:prstGeom>
          <a:solidFill>
            <a:srgbClr val="F7A8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latin typeface="Arial" panose="020B0604020202020204" pitchFamily="34" charset="0"/>
              <a:cs typeface="Arial" panose="020B0604020202020204" pitchFamily="34" charset="0"/>
            </a:endParaRPr>
          </a:p>
        </p:txBody>
      </p:sp>
      <p:sp>
        <p:nvSpPr>
          <p:cNvPr id="2" name="Text Placeholder 2">
            <a:extLst>
              <a:ext uri="{FF2B5EF4-FFF2-40B4-BE49-F238E27FC236}">
                <a16:creationId xmlns:a16="http://schemas.microsoft.com/office/drawing/2014/main" id="{1107DA44-FB98-4A4C-8837-5F1220C0BB28}"/>
              </a:ext>
            </a:extLst>
          </p:cNvPr>
          <p:cNvSpPr txBox="1">
            <a:spLocks/>
          </p:cNvSpPr>
          <p:nvPr/>
        </p:nvSpPr>
        <p:spPr>
          <a:xfrm>
            <a:off x="240016" y="400254"/>
            <a:ext cx="5737333" cy="95024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002337"/>
              </a:buClr>
              <a:buSzPts val="3000"/>
              <a:buFont typeface="Calibri"/>
              <a:buNone/>
              <a:defRPr sz="3000" b="0" i="0" u="none" strike="noStrike" cap="none">
                <a:solidFill>
                  <a:srgbClr val="002337"/>
                </a:solidFill>
                <a:latin typeface="Calibri"/>
                <a:ea typeface="Calibri"/>
                <a:cs typeface="Calibri"/>
                <a:sym typeface="Calibri"/>
              </a:defRPr>
            </a:lvl1pPr>
            <a:lvl2pPr marL="914400" marR="0" lvl="1" indent="-228600" algn="l" rtl="0">
              <a:lnSpc>
                <a:spcPct val="100000"/>
              </a:lnSpc>
              <a:spcBef>
                <a:spcPts val="500"/>
              </a:spcBef>
              <a:spcAft>
                <a:spcPts val="0"/>
              </a:spcAft>
              <a:buClr>
                <a:srgbClr val="002337"/>
              </a:buClr>
              <a:buSzPts val="3000"/>
              <a:buFont typeface="Arial"/>
              <a:buNone/>
              <a:defRPr sz="3000" b="0" i="0" u="none" strike="noStrike" cap="none">
                <a:solidFill>
                  <a:srgbClr val="002337"/>
                </a:solidFill>
                <a:latin typeface="Calibri"/>
                <a:ea typeface="Calibri"/>
                <a:cs typeface="Calibri"/>
                <a:sym typeface="Calibri"/>
              </a:defRPr>
            </a:lvl2pPr>
            <a:lvl3pPr marL="1371600" marR="0" lvl="2" indent="-228600" algn="l" rtl="0">
              <a:lnSpc>
                <a:spcPct val="100000"/>
              </a:lnSpc>
              <a:spcBef>
                <a:spcPts val="500"/>
              </a:spcBef>
              <a:spcAft>
                <a:spcPts val="0"/>
              </a:spcAft>
              <a:buClr>
                <a:srgbClr val="002337"/>
              </a:buClr>
              <a:buSzPts val="3000"/>
              <a:buFont typeface="Arial"/>
              <a:buNone/>
              <a:defRPr sz="3000" b="0" i="0" u="none" strike="noStrike" cap="none">
                <a:solidFill>
                  <a:srgbClr val="002337"/>
                </a:solidFill>
                <a:latin typeface="Calibri"/>
                <a:ea typeface="Calibri"/>
                <a:cs typeface="Calibri"/>
                <a:sym typeface="Calibri"/>
              </a:defRPr>
            </a:lvl3pPr>
            <a:lvl4pPr marL="1828800" marR="0" lvl="3" indent="-228600" algn="l" rtl="0">
              <a:lnSpc>
                <a:spcPct val="100000"/>
              </a:lnSpc>
              <a:spcBef>
                <a:spcPts val="500"/>
              </a:spcBef>
              <a:spcAft>
                <a:spcPts val="0"/>
              </a:spcAft>
              <a:buClr>
                <a:srgbClr val="002337"/>
              </a:buClr>
              <a:buSzPts val="3000"/>
              <a:buFont typeface="Arial"/>
              <a:buNone/>
              <a:defRPr sz="3000" b="0" i="0" u="none" strike="noStrike" cap="none">
                <a:solidFill>
                  <a:srgbClr val="002337"/>
                </a:solidFill>
                <a:latin typeface="Calibri"/>
                <a:ea typeface="Calibri"/>
                <a:cs typeface="Calibri"/>
                <a:sym typeface="Calibri"/>
              </a:defRPr>
            </a:lvl4pPr>
            <a:lvl5pPr marL="2286000" marR="0" lvl="4" indent="-228600" algn="l" rtl="0">
              <a:lnSpc>
                <a:spcPct val="100000"/>
              </a:lnSpc>
              <a:spcBef>
                <a:spcPts val="500"/>
              </a:spcBef>
              <a:spcAft>
                <a:spcPts val="0"/>
              </a:spcAft>
              <a:buClr>
                <a:srgbClr val="002337"/>
              </a:buClr>
              <a:buSzPts val="3000"/>
              <a:buFont typeface="Arial"/>
              <a:buNone/>
              <a:defRPr sz="3000" b="0" i="0" u="none" strike="noStrike" cap="none">
                <a:solidFill>
                  <a:srgbClr val="002337"/>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r>
              <a:rPr lang="en-NL" sz="2600">
                <a:solidFill>
                  <a:srgbClr val="022A41"/>
                </a:solidFill>
                <a:latin typeface="Arial" panose="020B0604020202020204" pitchFamily="34" charset="0"/>
                <a:cs typeface="Arial" panose="020B0604020202020204" pitchFamily="34" charset="0"/>
              </a:rPr>
              <a:t>Learners</a:t>
            </a:r>
          </a:p>
          <a:p>
            <a:r>
              <a:rPr lang="en-NL" sz="2600">
                <a:solidFill>
                  <a:schemeClr val="bg1"/>
                </a:solidFill>
                <a:latin typeface="Arial" panose="020B0604020202020204" pitchFamily="34" charset="0"/>
                <a:cs typeface="Arial" panose="020B0604020202020204" pitchFamily="34" charset="0"/>
              </a:rPr>
              <a:t>Take Ownership</a:t>
            </a:r>
          </a:p>
        </p:txBody>
      </p:sp>
      <p:sp>
        <p:nvSpPr>
          <p:cNvPr id="6" name="Text Placeholder 2">
            <a:extLst>
              <a:ext uri="{FF2B5EF4-FFF2-40B4-BE49-F238E27FC236}">
                <a16:creationId xmlns:a16="http://schemas.microsoft.com/office/drawing/2014/main" id="{91376E24-50BC-8D40-BA57-C4005DF0B128}"/>
              </a:ext>
            </a:extLst>
          </p:cNvPr>
          <p:cNvSpPr txBox="1">
            <a:spLocks/>
          </p:cNvSpPr>
          <p:nvPr/>
        </p:nvSpPr>
        <p:spPr>
          <a:xfrm>
            <a:off x="6268606" y="400254"/>
            <a:ext cx="5618682" cy="95024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002337"/>
              </a:buClr>
              <a:buSzPts val="3000"/>
              <a:buFont typeface="Calibri"/>
              <a:buNone/>
              <a:defRPr sz="3000" b="0" i="0" u="none" strike="noStrike" cap="none">
                <a:solidFill>
                  <a:srgbClr val="002337"/>
                </a:solidFill>
                <a:latin typeface="Calibri"/>
                <a:ea typeface="Calibri"/>
                <a:cs typeface="Calibri"/>
                <a:sym typeface="Calibri"/>
              </a:defRPr>
            </a:lvl1pPr>
            <a:lvl2pPr marL="914400" marR="0" lvl="1" indent="-228600" algn="l" rtl="0">
              <a:lnSpc>
                <a:spcPct val="100000"/>
              </a:lnSpc>
              <a:spcBef>
                <a:spcPts val="500"/>
              </a:spcBef>
              <a:spcAft>
                <a:spcPts val="0"/>
              </a:spcAft>
              <a:buClr>
                <a:srgbClr val="002337"/>
              </a:buClr>
              <a:buSzPts val="3000"/>
              <a:buFont typeface="Arial"/>
              <a:buNone/>
              <a:defRPr sz="3000" b="0" i="0" u="none" strike="noStrike" cap="none">
                <a:solidFill>
                  <a:srgbClr val="002337"/>
                </a:solidFill>
                <a:latin typeface="Calibri"/>
                <a:ea typeface="Calibri"/>
                <a:cs typeface="Calibri"/>
                <a:sym typeface="Calibri"/>
              </a:defRPr>
            </a:lvl2pPr>
            <a:lvl3pPr marL="1371600" marR="0" lvl="2" indent="-228600" algn="l" rtl="0">
              <a:lnSpc>
                <a:spcPct val="100000"/>
              </a:lnSpc>
              <a:spcBef>
                <a:spcPts val="500"/>
              </a:spcBef>
              <a:spcAft>
                <a:spcPts val="0"/>
              </a:spcAft>
              <a:buClr>
                <a:srgbClr val="002337"/>
              </a:buClr>
              <a:buSzPts val="3000"/>
              <a:buFont typeface="Arial"/>
              <a:buNone/>
              <a:defRPr sz="3000" b="0" i="0" u="none" strike="noStrike" cap="none">
                <a:solidFill>
                  <a:srgbClr val="002337"/>
                </a:solidFill>
                <a:latin typeface="Calibri"/>
                <a:ea typeface="Calibri"/>
                <a:cs typeface="Calibri"/>
                <a:sym typeface="Calibri"/>
              </a:defRPr>
            </a:lvl3pPr>
            <a:lvl4pPr marL="1828800" marR="0" lvl="3" indent="-228600" algn="l" rtl="0">
              <a:lnSpc>
                <a:spcPct val="100000"/>
              </a:lnSpc>
              <a:spcBef>
                <a:spcPts val="500"/>
              </a:spcBef>
              <a:spcAft>
                <a:spcPts val="0"/>
              </a:spcAft>
              <a:buClr>
                <a:srgbClr val="002337"/>
              </a:buClr>
              <a:buSzPts val="3000"/>
              <a:buFont typeface="Arial"/>
              <a:buNone/>
              <a:defRPr sz="3000" b="0" i="0" u="none" strike="noStrike" cap="none">
                <a:solidFill>
                  <a:srgbClr val="002337"/>
                </a:solidFill>
                <a:latin typeface="Calibri"/>
                <a:ea typeface="Calibri"/>
                <a:cs typeface="Calibri"/>
                <a:sym typeface="Calibri"/>
              </a:defRPr>
            </a:lvl4pPr>
            <a:lvl5pPr marL="2286000" marR="0" lvl="4" indent="-228600" algn="l" rtl="0">
              <a:lnSpc>
                <a:spcPct val="100000"/>
              </a:lnSpc>
              <a:spcBef>
                <a:spcPts val="500"/>
              </a:spcBef>
              <a:spcAft>
                <a:spcPts val="0"/>
              </a:spcAft>
              <a:buClr>
                <a:srgbClr val="002337"/>
              </a:buClr>
              <a:buSzPts val="3000"/>
              <a:buFont typeface="Arial"/>
              <a:buNone/>
              <a:defRPr sz="3000" b="0" i="0" u="none" strike="noStrike" cap="none">
                <a:solidFill>
                  <a:srgbClr val="002337"/>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r>
              <a:rPr lang="en-NL" sz="2600">
                <a:solidFill>
                  <a:srgbClr val="022A41"/>
                </a:solidFill>
                <a:latin typeface="Arial" panose="020B0604020202020204" pitchFamily="34" charset="0"/>
                <a:cs typeface="Arial" panose="020B0604020202020204" pitchFamily="34" charset="0"/>
              </a:rPr>
              <a:t>Teacher as a  </a:t>
            </a:r>
          </a:p>
          <a:p>
            <a:r>
              <a:rPr lang="en-NL" sz="2600">
                <a:solidFill>
                  <a:srgbClr val="F7A80E"/>
                </a:solidFill>
                <a:latin typeface="Arial" panose="020B0604020202020204" pitchFamily="34" charset="0"/>
                <a:cs typeface="Arial" panose="020B0604020202020204" pitchFamily="34" charset="0"/>
              </a:rPr>
              <a:t>Guide and Facilitator</a:t>
            </a:r>
          </a:p>
        </p:txBody>
      </p:sp>
      <p:sp>
        <p:nvSpPr>
          <p:cNvPr id="22" name="Google Shape;653;p28">
            <a:extLst>
              <a:ext uri="{FF2B5EF4-FFF2-40B4-BE49-F238E27FC236}">
                <a16:creationId xmlns:a16="http://schemas.microsoft.com/office/drawing/2014/main" id="{E5D7DD26-BE3E-0D47-A33A-A28E9227019F}"/>
              </a:ext>
            </a:extLst>
          </p:cNvPr>
          <p:cNvSpPr txBox="1">
            <a:spLocks/>
          </p:cNvSpPr>
          <p:nvPr/>
        </p:nvSpPr>
        <p:spPr>
          <a:xfrm>
            <a:off x="431735" y="3472566"/>
            <a:ext cx="4481227" cy="2985180"/>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a:spcAft>
                <a:spcPts val="2400"/>
              </a:spcAft>
              <a:buClr>
                <a:schemeClr val="bg1"/>
              </a:buClr>
              <a:buSzPts val="2800"/>
              <a:buFont typeface="Arial"/>
              <a:buChar char="•"/>
            </a:pPr>
            <a:r>
              <a:rPr lang="en-GB" sz="2000" b="1">
                <a:solidFill>
                  <a:schemeClr val="bg1"/>
                </a:solidFill>
                <a:latin typeface="Arial" panose="020B0604020202020204" pitchFamily="34" charset="0"/>
                <a:cs typeface="Arial" panose="020B0604020202020204" pitchFamily="34" charset="0"/>
              </a:rPr>
              <a:t>define their own challenges </a:t>
            </a:r>
          </a:p>
          <a:p>
            <a:pPr marL="285750" indent="-285750">
              <a:spcAft>
                <a:spcPts val="2400"/>
              </a:spcAft>
              <a:buClr>
                <a:schemeClr val="bg1"/>
              </a:buClr>
              <a:buSzPts val="2800"/>
              <a:buFont typeface="Arial"/>
              <a:buChar char="•"/>
            </a:pPr>
            <a:r>
              <a:rPr lang="en-GB" sz="2000" b="1">
                <a:solidFill>
                  <a:schemeClr val="bg1"/>
                </a:solidFill>
                <a:latin typeface="Arial" panose="020B0604020202020204" pitchFamily="34" charset="0"/>
                <a:cs typeface="Arial" panose="020B0604020202020204" pitchFamily="34" charset="0"/>
              </a:rPr>
              <a:t>take over responsibility for team composition</a:t>
            </a:r>
          </a:p>
          <a:p>
            <a:pPr marL="285750" indent="-285750">
              <a:spcAft>
                <a:spcPts val="2400"/>
              </a:spcAft>
              <a:buClr>
                <a:schemeClr val="bg1"/>
              </a:buClr>
              <a:buSzPts val="2800"/>
              <a:buFont typeface="Arial"/>
              <a:buChar char="•"/>
            </a:pPr>
            <a:r>
              <a:rPr lang="en-GB" sz="2000" b="1">
                <a:solidFill>
                  <a:schemeClr val="bg1"/>
                </a:solidFill>
                <a:latin typeface="Arial" panose="020B0604020202020204" pitchFamily="34" charset="0"/>
                <a:cs typeface="Arial" panose="020B0604020202020204" pitchFamily="34" charset="0"/>
              </a:rPr>
              <a:t>acquire the necessary knowledge and skills to solve this challenge</a:t>
            </a:r>
          </a:p>
        </p:txBody>
      </p:sp>
      <p:sp>
        <p:nvSpPr>
          <p:cNvPr id="23" name="Google Shape;654;p28">
            <a:extLst>
              <a:ext uri="{FF2B5EF4-FFF2-40B4-BE49-F238E27FC236}">
                <a16:creationId xmlns:a16="http://schemas.microsoft.com/office/drawing/2014/main" id="{0848AC56-5CC0-9248-BD3B-671B62B02553}"/>
              </a:ext>
            </a:extLst>
          </p:cNvPr>
          <p:cNvSpPr txBox="1">
            <a:spLocks/>
          </p:cNvSpPr>
          <p:nvPr/>
        </p:nvSpPr>
        <p:spPr>
          <a:xfrm>
            <a:off x="6604997" y="3478009"/>
            <a:ext cx="4945899" cy="2979737"/>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a:spcAft>
                <a:spcPts val="2400"/>
              </a:spcAft>
              <a:buClr>
                <a:srgbClr val="002337"/>
              </a:buClr>
              <a:buSzPts val="2800"/>
              <a:buFont typeface="Arial"/>
              <a:buChar char="•"/>
            </a:pPr>
            <a:r>
              <a:rPr lang="en-GB" sz="2000">
                <a:latin typeface="Arial" panose="020B0604020202020204" pitchFamily="34" charset="0"/>
                <a:cs typeface="Arial" panose="020B0604020202020204" pitchFamily="34" charset="0"/>
              </a:rPr>
              <a:t>promoting team culture</a:t>
            </a:r>
          </a:p>
          <a:p>
            <a:pPr marL="285750" indent="-285750">
              <a:spcAft>
                <a:spcPts val="2400"/>
              </a:spcAft>
              <a:buClr>
                <a:srgbClr val="002337"/>
              </a:buClr>
              <a:buSzPts val="2800"/>
              <a:buFont typeface="Arial"/>
              <a:buChar char="•"/>
            </a:pPr>
            <a:r>
              <a:rPr lang="en-GB" sz="2000">
                <a:latin typeface="Arial" panose="020B0604020202020204" pitchFamily="34" charset="0"/>
                <a:cs typeface="Arial" panose="020B0604020202020204" pitchFamily="34" charset="0"/>
              </a:rPr>
              <a:t>being challenging</a:t>
            </a:r>
          </a:p>
          <a:p>
            <a:pPr marL="285750" indent="-285750">
              <a:spcAft>
                <a:spcPts val="2400"/>
              </a:spcAft>
              <a:buClr>
                <a:srgbClr val="002337"/>
              </a:buClr>
              <a:buSzPts val="2800"/>
              <a:buFont typeface="Arial"/>
              <a:buChar char="•"/>
            </a:pPr>
            <a:r>
              <a:rPr lang="en-GB" sz="2000">
                <a:latin typeface="Arial" panose="020B0604020202020204" pitchFamily="34" charset="0"/>
                <a:cs typeface="Arial" panose="020B0604020202020204" pitchFamily="34" charset="0"/>
              </a:rPr>
              <a:t>help students to manage the tasks</a:t>
            </a:r>
          </a:p>
          <a:p>
            <a:pPr marL="285750" indent="-285750">
              <a:spcAft>
                <a:spcPts val="2400"/>
              </a:spcAft>
              <a:buClr>
                <a:srgbClr val="002337"/>
              </a:buClr>
              <a:buSzPts val="2800"/>
              <a:buFont typeface="Arial"/>
              <a:buChar char="•"/>
            </a:pPr>
            <a:r>
              <a:rPr lang="en-GB" sz="2000">
                <a:latin typeface="Arial" panose="020B0604020202020204" pitchFamily="34" charset="0"/>
                <a:cs typeface="Arial" panose="020B0604020202020204" pitchFamily="34" charset="0"/>
              </a:rPr>
              <a:t>enable students to move towards innovative thinking</a:t>
            </a:r>
          </a:p>
          <a:p>
            <a:pPr>
              <a:spcAft>
                <a:spcPts val="2400"/>
              </a:spcAft>
              <a:buClr>
                <a:srgbClr val="002337"/>
              </a:buClr>
              <a:buSzPts val="1500"/>
              <a:buFont typeface="Calibri"/>
              <a:buNone/>
            </a:pPr>
            <a:endParaRPr lang="en-GB" sz="2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67088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66"/>
        <p:cNvGrpSpPr/>
        <p:nvPr/>
      </p:nvGrpSpPr>
      <p:grpSpPr>
        <a:xfrm>
          <a:off x="0" y="0"/>
          <a:ext cx="0" cy="0"/>
          <a:chOff x="0" y="0"/>
          <a:chExt cx="0" cy="0"/>
        </a:xfrm>
      </p:grpSpPr>
      <p:sp>
        <p:nvSpPr>
          <p:cNvPr id="767" name="Google Shape;767;p114"/>
          <p:cNvSpPr/>
          <p:nvPr/>
        </p:nvSpPr>
        <p:spPr>
          <a:xfrm>
            <a:off x="0" y="0"/>
            <a:ext cx="12192000" cy="6858000"/>
          </a:xfrm>
          <a:prstGeom prst="rect">
            <a:avLst/>
          </a:prstGeom>
          <a:solidFill>
            <a:srgbClr val="FFA22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768" name="Google Shape;768;p114"/>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3397225" y="730225"/>
            <a:ext cx="5397550" cy="5397550"/>
          </a:xfrm>
          <a:prstGeom prst="rect">
            <a:avLst/>
          </a:prstGeom>
          <a:noFill/>
          <a:ln>
            <a:noFill/>
          </a:ln>
        </p:spPr>
      </p:pic>
    </p:spTree>
    <p:extLst>
      <p:ext uri="{BB962C8B-B14F-4D97-AF65-F5344CB8AC3E}">
        <p14:creationId xmlns:p14="http://schemas.microsoft.com/office/powerpoint/2010/main" val="1482912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69F5AFF-64E1-644A-A5DD-C4963BA04BDB}"/>
              </a:ext>
            </a:extLst>
          </p:cNvPr>
          <p:cNvSpPr/>
          <p:nvPr/>
        </p:nvSpPr>
        <p:spPr>
          <a:xfrm>
            <a:off x="0" y="0"/>
            <a:ext cx="12192000" cy="6858000"/>
          </a:xfrm>
          <a:prstGeom prst="rect">
            <a:avLst/>
          </a:prstGeom>
          <a:solidFill>
            <a:srgbClr val="ED6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 name="Google Shape;634;p25">
            <a:extLst>
              <a:ext uri="{FF2B5EF4-FFF2-40B4-BE49-F238E27FC236}">
                <a16:creationId xmlns:a16="http://schemas.microsoft.com/office/drawing/2014/main" id="{63D5F735-B786-2F4B-945C-C8291C01F497}"/>
              </a:ext>
            </a:extLst>
          </p:cNvPr>
          <p:cNvSpPr txBox="1">
            <a:spLocks/>
          </p:cNvSpPr>
          <p:nvPr/>
        </p:nvSpPr>
        <p:spPr>
          <a:xfrm>
            <a:off x="635795" y="1169269"/>
            <a:ext cx="4168680" cy="1387951"/>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rgbClr val="002337"/>
              </a:buClr>
              <a:buSzPts val="4400"/>
              <a:buFont typeface="Calibri"/>
              <a:buNone/>
            </a:pPr>
            <a:r>
              <a:rPr lang="en-GB" sz="2400" b="1">
                <a:solidFill>
                  <a:schemeClr val="bg1"/>
                </a:solidFill>
                <a:latin typeface="Arial" panose="020B0604020202020204" pitchFamily="34" charset="0"/>
                <a:cs typeface="Arial" panose="020B0604020202020204" pitchFamily="34" charset="0"/>
              </a:rPr>
              <a:t>LONG-TERM RESEARCH STRATEGY</a:t>
            </a:r>
          </a:p>
        </p:txBody>
      </p:sp>
      <p:sp>
        <p:nvSpPr>
          <p:cNvPr id="4" name="Rectangle 3">
            <a:extLst>
              <a:ext uri="{FF2B5EF4-FFF2-40B4-BE49-F238E27FC236}">
                <a16:creationId xmlns:a16="http://schemas.microsoft.com/office/drawing/2014/main" id="{13108F7D-96E9-1946-BC9F-A727E5ACE684}"/>
              </a:ext>
            </a:extLst>
          </p:cNvPr>
          <p:cNvSpPr/>
          <p:nvPr/>
        </p:nvSpPr>
        <p:spPr>
          <a:xfrm>
            <a:off x="635795" y="2564116"/>
            <a:ext cx="4664625" cy="1015663"/>
          </a:xfrm>
          <a:prstGeom prst="rect">
            <a:avLst/>
          </a:prstGeom>
        </p:spPr>
        <p:txBody>
          <a:bodyPr wrap="square">
            <a:spAutoFit/>
          </a:bodyPr>
          <a:lstStyle/>
          <a:p>
            <a:pPr lvl="0">
              <a:buClr>
                <a:srgbClr val="002337"/>
              </a:buClr>
              <a:buSzPts val="1500"/>
            </a:pPr>
            <a:r>
              <a:rPr lang="en-GB" sz="2000">
                <a:solidFill>
                  <a:schemeClr val="bg1"/>
                </a:solidFill>
                <a:latin typeface="Arial" panose="020B0604020202020204" pitchFamily="34" charset="0"/>
                <a:cs typeface="Arial" panose="020B0604020202020204" pitchFamily="34" charset="0"/>
              </a:rPr>
              <a:t>‍The ECIU University joint long-term research strategy on smart regions. Initial focus on:</a:t>
            </a:r>
          </a:p>
        </p:txBody>
      </p:sp>
      <p:sp>
        <p:nvSpPr>
          <p:cNvPr id="26" name="Google Shape;635;p25">
            <a:extLst>
              <a:ext uri="{FF2B5EF4-FFF2-40B4-BE49-F238E27FC236}">
                <a16:creationId xmlns:a16="http://schemas.microsoft.com/office/drawing/2014/main" id="{F2D760FB-777A-384B-BD0F-802D4788BA49}"/>
              </a:ext>
            </a:extLst>
          </p:cNvPr>
          <p:cNvSpPr txBox="1">
            <a:spLocks/>
          </p:cNvSpPr>
          <p:nvPr/>
        </p:nvSpPr>
        <p:spPr>
          <a:xfrm>
            <a:off x="5862542" y="1241492"/>
            <a:ext cx="5105889" cy="507301"/>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rgbClr val="002337"/>
              </a:buClr>
              <a:buSzPts val="1800"/>
            </a:pPr>
            <a:r>
              <a:rPr lang="en-GB" sz="2400" b="1">
                <a:solidFill>
                  <a:schemeClr val="bg1"/>
                </a:solidFill>
                <a:latin typeface="Arial" panose="020B0604020202020204" pitchFamily="34" charset="0"/>
                <a:cs typeface="Arial" panose="020B0604020202020204" pitchFamily="34" charset="0"/>
              </a:rPr>
              <a:t>Energy and Sustainability</a:t>
            </a:r>
          </a:p>
          <a:p>
            <a:pPr>
              <a:spcBef>
                <a:spcPts val="1000"/>
              </a:spcBef>
              <a:buClr>
                <a:srgbClr val="002337"/>
              </a:buClr>
              <a:buSzPts val="1800"/>
            </a:pPr>
            <a:endParaRPr lang="en-GB" sz="2400" b="1">
              <a:solidFill>
                <a:schemeClr val="bg1"/>
              </a:solidFill>
              <a:latin typeface="Arial" panose="020B06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59FD28DB-18EC-0441-9024-9945D546F0C1}"/>
              </a:ext>
            </a:extLst>
          </p:cNvPr>
          <p:cNvSpPr/>
          <p:nvPr/>
        </p:nvSpPr>
        <p:spPr>
          <a:xfrm>
            <a:off x="5889046" y="2326387"/>
            <a:ext cx="6276450" cy="461665"/>
          </a:xfrm>
          <a:prstGeom prst="rect">
            <a:avLst/>
          </a:prstGeom>
        </p:spPr>
        <p:txBody>
          <a:bodyPr>
            <a:spAutoFit/>
          </a:bodyPr>
          <a:lstStyle/>
          <a:p>
            <a:pPr>
              <a:spcBef>
                <a:spcPts val="1000"/>
              </a:spcBef>
              <a:buClr>
                <a:srgbClr val="002337"/>
              </a:buClr>
              <a:buSzPts val="1800"/>
            </a:pPr>
            <a:r>
              <a:rPr lang="en-GB" sz="2400" b="1">
                <a:solidFill>
                  <a:schemeClr val="bg1"/>
                </a:solidFill>
                <a:latin typeface="Arial" panose="020B0604020202020204" pitchFamily="34" charset="0"/>
                <a:cs typeface="Arial" panose="020B0604020202020204" pitchFamily="34" charset="0"/>
              </a:rPr>
              <a:t>Circular Economy</a:t>
            </a:r>
          </a:p>
        </p:txBody>
      </p:sp>
      <p:sp>
        <p:nvSpPr>
          <p:cNvPr id="28" name="Rectangle 27">
            <a:extLst>
              <a:ext uri="{FF2B5EF4-FFF2-40B4-BE49-F238E27FC236}">
                <a16:creationId xmlns:a16="http://schemas.microsoft.com/office/drawing/2014/main" id="{3E9715FC-C394-8B4C-95FC-C03835169ECF}"/>
              </a:ext>
            </a:extLst>
          </p:cNvPr>
          <p:cNvSpPr/>
          <p:nvPr/>
        </p:nvSpPr>
        <p:spPr>
          <a:xfrm>
            <a:off x="5862542" y="3460293"/>
            <a:ext cx="6276450" cy="461665"/>
          </a:xfrm>
          <a:prstGeom prst="rect">
            <a:avLst/>
          </a:prstGeom>
        </p:spPr>
        <p:txBody>
          <a:bodyPr>
            <a:spAutoFit/>
          </a:bodyPr>
          <a:lstStyle/>
          <a:p>
            <a:pPr>
              <a:spcBef>
                <a:spcPts val="1000"/>
              </a:spcBef>
              <a:buClr>
                <a:srgbClr val="002337"/>
              </a:buClr>
              <a:buSzPts val="1800"/>
            </a:pPr>
            <a:r>
              <a:rPr lang="en-GB" sz="2400" b="1">
                <a:solidFill>
                  <a:schemeClr val="bg1"/>
                </a:solidFill>
                <a:latin typeface="Arial" panose="020B0604020202020204" pitchFamily="34" charset="0"/>
                <a:cs typeface="Arial" panose="020B0604020202020204" pitchFamily="34" charset="0"/>
              </a:rPr>
              <a:t>Transport and Mobility</a:t>
            </a:r>
          </a:p>
        </p:txBody>
      </p:sp>
      <p:sp>
        <p:nvSpPr>
          <p:cNvPr id="29" name="Rectangle 28">
            <a:extLst>
              <a:ext uri="{FF2B5EF4-FFF2-40B4-BE49-F238E27FC236}">
                <a16:creationId xmlns:a16="http://schemas.microsoft.com/office/drawing/2014/main" id="{7B1B7874-B71F-0D49-8A0F-C0FCC14AF185}"/>
              </a:ext>
            </a:extLst>
          </p:cNvPr>
          <p:cNvSpPr/>
          <p:nvPr/>
        </p:nvSpPr>
        <p:spPr>
          <a:xfrm>
            <a:off x="5862542" y="4499920"/>
            <a:ext cx="6276450" cy="461665"/>
          </a:xfrm>
          <a:prstGeom prst="rect">
            <a:avLst/>
          </a:prstGeom>
        </p:spPr>
        <p:txBody>
          <a:bodyPr>
            <a:spAutoFit/>
          </a:bodyPr>
          <a:lstStyle/>
          <a:p>
            <a:pPr>
              <a:spcBef>
                <a:spcPts val="1000"/>
              </a:spcBef>
              <a:buClr>
                <a:srgbClr val="002337"/>
              </a:buClr>
              <a:buSzPts val="1800"/>
            </a:pPr>
            <a:r>
              <a:rPr lang="en-GB" sz="2400" b="1">
                <a:solidFill>
                  <a:schemeClr val="bg1"/>
                </a:solidFill>
                <a:latin typeface="Arial" panose="020B0604020202020204" pitchFamily="34" charset="0"/>
                <a:cs typeface="Arial" panose="020B0604020202020204" pitchFamily="34" charset="0"/>
              </a:rPr>
              <a:t>Resilient Communities</a:t>
            </a:r>
          </a:p>
        </p:txBody>
      </p:sp>
      <p:cxnSp>
        <p:nvCxnSpPr>
          <p:cNvPr id="30" name="Straight Connector 29">
            <a:extLst>
              <a:ext uri="{FF2B5EF4-FFF2-40B4-BE49-F238E27FC236}">
                <a16:creationId xmlns:a16="http://schemas.microsoft.com/office/drawing/2014/main" id="{7EB5D4A1-DF5C-684D-94D7-7202153144AE}"/>
              </a:ext>
            </a:extLst>
          </p:cNvPr>
          <p:cNvCxnSpPr>
            <a:cxnSpLocks/>
          </p:cNvCxnSpPr>
          <p:nvPr/>
        </p:nvCxnSpPr>
        <p:spPr>
          <a:xfrm>
            <a:off x="5915550" y="1864316"/>
            <a:ext cx="5534290" cy="0"/>
          </a:xfrm>
          <a:prstGeom prst="line">
            <a:avLst/>
          </a:prstGeom>
          <a:ln>
            <a:solidFill>
              <a:schemeClr val="bg1">
                <a:alpha val="34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0B2DE9BC-7DB9-6E4E-A0F6-D2DC4C43B9AF}"/>
              </a:ext>
            </a:extLst>
          </p:cNvPr>
          <p:cNvCxnSpPr>
            <a:cxnSpLocks/>
          </p:cNvCxnSpPr>
          <p:nvPr/>
        </p:nvCxnSpPr>
        <p:spPr>
          <a:xfrm>
            <a:off x="5901723" y="2944587"/>
            <a:ext cx="5534290" cy="0"/>
          </a:xfrm>
          <a:prstGeom prst="line">
            <a:avLst/>
          </a:prstGeom>
          <a:ln>
            <a:solidFill>
              <a:schemeClr val="bg1">
                <a:alpha val="34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3A864C5E-5772-F648-AEAC-DCE4F8B4B12D}"/>
              </a:ext>
            </a:extLst>
          </p:cNvPr>
          <p:cNvCxnSpPr>
            <a:cxnSpLocks/>
          </p:cNvCxnSpPr>
          <p:nvPr/>
        </p:nvCxnSpPr>
        <p:spPr>
          <a:xfrm>
            <a:off x="5914786" y="4067636"/>
            <a:ext cx="5534290" cy="0"/>
          </a:xfrm>
          <a:prstGeom prst="line">
            <a:avLst/>
          </a:prstGeom>
          <a:ln>
            <a:solidFill>
              <a:schemeClr val="bg1">
                <a:alpha val="34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9873373-74E1-3B4B-BB46-A4D5EDC56EDA}"/>
              </a:ext>
            </a:extLst>
          </p:cNvPr>
          <p:cNvCxnSpPr>
            <a:cxnSpLocks/>
          </p:cNvCxnSpPr>
          <p:nvPr/>
        </p:nvCxnSpPr>
        <p:spPr>
          <a:xfrm>
            <a:off x="5901723" y="5107263"/>
            <a:ext cx="5534290" cy="0"/>
          </a:xfrm>
          <a:prstGeom prst="line">
            <a:avLst/>
          </a:prstGeom>
          <a:ln>
            <a:solidFill>
              <a:schemeClr val="bg1">
                <a:alpha val="34000"/>
              </a:schemeClr>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6D29ABFA-7055-714A-9E4D-2B760B44D26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28</a:t>
            </a:fld>
            <a:endParaRPr lang="en-GB"/>
          </a:p>
        </p:txBody>
      </p:sp>
    </p:spTree>
    <p:extLst>
      <p:ext uri="{BB962C8B-B14F-4D97-AF65-F5344CB8AC3E}">
        <p14:creationId xmlns:p14="http://schemas.microsoft.com/office/powerpoint/2010/main" val="27948034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space shuttle launching&#10;&#10;Description automatically generated with medium confidence">
            <a:extLst>
              <a:ext uri="{FF2B5EF4-FFF2-40B4-BE49-F238E27FC236}">
                <a16:creationId xmlns:a16="http://schemas.microsoft.com/office/drawing/2014/main" id="{2C842BB8-06D5-4545-8F33-B4B5EB9641EC}"/>
              </a:ext>
            </a:extLst>
          </p:cNvPr>
          <p:cNvPicPr>
            <a:picLocks noGrp="1" noChangeAspect="1"/>
          </p:cNvPicPr>
          <p:nvPr>
            <p:ph type="pic" idx="2"/>
          </p:nvPr>
        </p:nvPicPr>
        <p:blipFill rotWithShape="1">
          <a:blip r:embed="rId3" cstate="screen">
            <a:extLst>
              <a:ext uri="{28A0092B-C50C-407E-A947-70E740481C1C}">
                <a14:useLocalDpi xmlns:a14="http://schemas.microsoft.com/office/drawing/2010/main"/>
              </a:ext>
            </a:extLst>
          </a:blip>
          <a:srcRect t="23" b="23"/>
          <a:stretch/>
        </p:blipFill>
        <p:spPr/>
      </p:pic>
      <p:sp>
        <p:nvSpPr>
          <p:cNvPr id="3" name="Text Placeholder 2">
            <a:extLst>
              <a:ext uri="{FF2B5EF4-FFF2-40B4-BE49-F238E27FC236}">
                <a16:creationId xmlns:a16="http://schemas.microsoft.com/office/drawing/2014/main" id="{3119E8DE-2769-3246-8346-73540920B6AA}"/>
              </a:ext>
            </a:extLst>
          </p:cNvPr>
          <p:cNvSpPr>
            <a:spLocks noGrp="1"/>
          </p:cNvSpPr>
          <p:nvPr>
            <p:ph type="body" idx="1"/>
          </p:nvPr>
        </p:nvSpPr>
        <p:spPr/>
        <p:txBody>
          <a:bodyPr/>
          <a:lstStyle/>
          <a:p>
            <a:r>
              <a:rPr lang="en-NL" dirty="0"/>
              <a:t>PART 1: </a:t>
            </a:r>
          </a:p>
          <a:p>
            <a:r>
              <a:rPr lang="en-NL" b="1" dirty="0"/>
              <a:t>ECIU SINCE 1997</a:t>
            </a:r>
          </a:p>
        </p:txBody>
      </p:sp>
    </p:spTree>
    <p:extLst>
      <p:ext uri="{BB962C8B-B14F-4D97-AF65-F5344CB8AC3E}">
        <p14:creationId xmlns:p14="http://schemas.microsoft.com/office/powerpoint/2010/main" val="9276522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16"/>
        <p:cNvGrpSpPr/>
        <p:nvPr/>
      </p:nvGrpSpPr>
      <p:grpSpPr>
        <a:xfrm>
          <a:off x="0" y="0"/>
          <a:ext cx="0" cy="0"/>
          <a:chOff x="0" y="0"/>
          <a:chExt cx="0" cy="0"/>
        </a:xfrm>
      </p:grpSpPr>
      <p:sp>
        <p:nvSpPr>
          <p:cNvPr id="4" name="Rectangle 3">
            <a:extLst>
              <a:ext uri="{FF2B5EF4-FFF2-40B4-BE49-F238E27FC236}">
                <a16:creationId xmlns:a16="http://schemas.microsoft.com/office/drawing/2014/main" id="{A13C6950-951C-1248-AF07-B359FBA2E334}"/>
              </a:ext>
            </a:extLst>
          </p:cNvPr>
          <p:cNvSpPr/>
          <p:nvPr/>
        </p:nvSpPr>
        <p:spPr>
          <a:xfrm>
            <a:off x="2417736" y="0"/>
            <a:ext cx="3678264" cy="32081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719" name="Google Shape;719;p34"/>
          <p:cNvSpPr txBox="1">
            <a:spLocks noGrp="1"/>
          </p:cNvSpPr>
          <p:nvPr>
            <p:ph type="body" idx="3"/>
          </p:nvPr>
        </p:nvSpPr>
        <p:spPr>
          <a:xfrm>
            <a:off x="774099" y="1199565"/>
            <a:ext cx="4804976" cy="5375769"/>
          </a:xfrm>
          <a:prstGeom prst="rect">
            <a:avLst/>
          </a:prstGeom>
          <a:noFill/>
          <a:ln>
            <a:noFill/>
          </a:ln>
        </p:spPr>
        <p:txBody>
          <a:bodyPr spcFirstLastPara="1" wrap="square" lIns="91425" tIns="45700" rIns="91425" bIns="45700" anchor="b" anchorCtr="0">
            <a:noAutofit/>
          </a:bodyPr>
          <a:lstStyle/>
          <a:p>
            <a:pPr marL="0" indent="0"/>
            <a:r>
              <a:rPr lang="en-GB" sz="1600"/>
              <a:t>The ECIU University Research Institute for Smart European Regions:</a:t>
            </a:r>
          </a:p>
          <a:p>
            <a:pPr marL="0" lvl="0" indent="0"/>
            <a:endParaRPr lang="en-GB" sz="1600"/>
          </a:p>
          <a:p>
            <a:pPr marL="0" lvl="0" indent="0"/>
            <a:endParaRPr lang="en-GB" sz="1600"/>
          </a:p>
          <a:p>
            <a:pPr marL="285750" lvl="0" indent="-285750">
              <a:buFont typeface="Arial" panose="020B0604020202020204" pitchFamily="34" charset="0"/>
              <a:buChar char="•"/>
            </a:pPr>
            <a:r>
              <a:rPr lang="en-GB" sz="1600"/>
              <a:t>new model of barrier-free research and innovation, based on a virtual collaborative environment;</a:t>
            </a:r>
          </a:p>
          <a:p>
            <a:pPr marL="285750" lvl="0" indent="-285750">
              <a:buFont typeface="Arial" panose="020B0604020202020204" pitchFamily="34" charset="0"/>
              <a:buChar char="•"/>
            </a:pPr>
            <a:endParaRPr lang="en-GB" sz="1600"/>
          </a:p>
          <a:p>
            <a:pPr marL="285750" lvl="0" indent="-285750">
              <a:buFont typeface="Arial" panose="020B0604020202020204" pitchFamily="34" charset="0"/>
              <a:buChar char="•"/>
            </a:pPr>
            <a:r>
              <a:rPr lang="en-GB" sz="1600"/>
              <a:t>framework for joint research that value-capture and deliver solutions to current and future UN SDG challenges;</a:t>
            </a:r>
          </a:p>
          <a:p>
            <a:pPr marL="285750" lvl="0" indent="-285750">
              <a:buFont typeface="Arial" panose="020B0604020202020204" pitchFamily="34" charset="0"/>
              <a:buChar char="•"/>
            </a:pPr>
            <a:endParaRPr lang="en-GB" sz="1600"/>
          </a:p>
          <a:p>
            <a:pPr marL="285750" lvl="0" indent="-285750">
              <a:buFont typeface="Arial" panose="020B0604020202020204" pitchFamily="34" charset="0"/>
              <a:buChar char="•"/>
            </a:pPr>
            <a:r>
              <a:rPr lang="en-GB" sz="1600"/>
              <a:t>science - society cooperation and citizen research initiatives in practice, to help overcome the limitations of disciplines, sectors and countries.</a:t>
            </a:r>
          </a:p>
          <a:p>
            <a:pPr marL="0" lvl="0" indent="0"/>
            <a:endParaRPr lang="en-GB" sz="1600"/>
          </a:p>
          <a:p>
            <a:pPr marL="0" lvl="0" indent="0"/>
            <a:r>
              <a:rPr lang="en-GB" sz="1000"/>
              <a:t>‍The SMART-ER project is implemented under the EU Research and Innovation programme Horizon 2020 part “Science with and for Society (</a:t>
            </a:r>
            <a:r>
              <a:rPr lang="en-GB" sz="1000" err="1"/>
              <a:t>SwafS</a:t>
            </a:r>
            <a:r>
              <a:rPr lang="en-GB" sz="1000"/>
              <a:t>)</a:t>
            </a:r>
          </a:p>
          <a:p>
            <a:pPr marL="0" lvl="0" indent="0" algn="just" rtl="0">
              <a:lnSpc>
                <a:spcPct val="100000"/>
              </a:lnSpc>
              <a:spcBef>
                <a:spcPts val="0"/>
              </a:spcBef>
              <a:spcAft>
                <a:spcPts val="0"/>
              </a:spcAft>
              <a:buClr>
                <a:srgbClr val="002337"/>
              </a:buClr>
              <a:buSzPts val="1600"/>
            </a:pPr>
            <a:endParaRPr sz="1600"/>
          </a:p>
        </p:txBody>
      </p:sp>
      <p:sp>
        <p:nvSpPr>
          <p:cNvPr id="2" name="Slide Number Placeholder 1">
            <a:extLst>
              <a:ext uri="{FF2B5EF4-FFF2-40B4-BE49-F238E27FC236}">
                <a16:creationId xmlns:a16="http://schemas.microsoft.com/office/drawing/2014/main" id="{80450FDE-14DF-AE4A-AD2F-0F2270F455CC}"/>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GB" smtClean="0"/>
              <a:t>29</a:t>
            </a:fld>
            <a:endParaRPr lang="en-GB"/>
          </a:p>
        </p:txBody>
      </p:sp>
      <p:sp>
        <p:nvSpPr>
          <p:cNvPr id="12" name="Text Placeholder 2">
            <a:extLst>
              <a:ext uri="{FF2B5EF4-FFF2-40B4-BE49-F238E27FC236}">
                <a16:creationId xmlns:a16="http://schemas.microsoft.com/office/drawing/2014/main" id="{1CE9699C-53C3-DE47-8D7A-FE48434805F1}"/>
              </a:ext>
            </a:extLst>
          </p:cNvPr>
          <p:cNvSpPr>
            <a:spLocks noGrp="1"/>
          </p:cNvSpPr>
          <p:nvPr>
            <p:ph type="body" idx="1"/>
          </p:nvPr>
        </p:nvSpPr>
        <p:spPr>
          <a:xfrm>
            <a:off x="564980" y="959077"/>
            <a:ext cx="4212262" cy="507773"/>
          </a:xfrm>
        </p:spPr>
        <p:txBody>
          <a:bodyPr/>
          <a:lstStyle/>
          <a:p>
            <a:r>
              <a:rPr lang="en-NL" sz="2400"/>
              <a:t>SMARTER-ER</a:t>
            </a:r>
          </a:p>
        </p:txBody>
      </p:sp>
      <p:pic>
        <p:nvPicPr>
          <p:cNvPr id="13" name="Picture 12" descr="A person writing on a piece of paper&#10;&#10;Description automatically generated with low confidence">
            <a:extLst>
              <a:ext uri="{FF2B5EF4-FFF2-40B4-BE49-F238E27FC236}">
                <a16:creationId xmlns:a16="http://schemas.microsoft.com/office/drawing/2014/main" id="{DB2E7E41-5B99-4646-8E57-C6AFE4A2C02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46890" y="0"/>
            <a:ext cx="6145110" cy="6858000"/>
          </a:xfrm>
          <a:prstGeom prst="rect">
            <a:avLst/>
          </a:prstGeom>
        </p:spPr>
      </p:pic>
    </p:spTree>
    <p:extLst>
      <p:ext uri="{BB962C8B-B14F-4D97-AF65-F5344CB8AC3E}">
        <p14:creationId xmlns:p14="http://schemas.microsoft.com/office/powerpoint/2010/main" val="22947415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sp>
        <p:nvSpPr>
          <p:cNvPr id="23" name="Rectangle 22">
            <a:extLst>
              <a:ext uri="{FF2B5EF4-FFF2-40B4-BE49-F238E27FC236}">
                <a16:creationId xmlns:a16="http://schemas.microsoft.com/office/drawing/2014/main" id="{33730019-489B-5A4B-AD82-6153F8024CB8}"/>
              </a:ext>
            </a:extLst>
          </p:cNvPr>
          <p:cNvSpPr/>
          <p:nvPr/>
        </p:nvSpPr>
        <p:spPr>
          <a:xfrm>
            <a:off x="0" y="5177307"/>
            <a:ext cx="12192000" cy="1680693"/>
          </a:xfrm>
          <a:prstGeom prst="rect">
            <a:avLst/>
          </a:prstGeom>
          <a:solidFill>
            <a:srgbClr val="F7A8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685" name="Google Shape;685;p32"/>
          <p:cNvSpPr txBox="1">
            <a:spLocks noGrp="1"/>
          </p:cNvSpPr>
          <p:nvPr>
            <p:ph type="title"/>
          </p:nvPr>
        </p:nvSpPr>
        <p:spPr>
          <a:xfrm>
            <a:off x="838200" y="556995"/>
            <a:ext cx="10515600" cy="113369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5200"/>
              <a:buFont typeface="Calibri"/>
              <a:buNone/>
            </a:pPr>
            <a:r>
              <a:rPr lang="en-GB" sz="2400" b="1">
                <a:solidFill>
                  <a:srgbClr val="002336"/>
                </a:solidFill>
              </a:rPr>
              <a:t>ECIU Brussels' Office</a:t>
            </a:r>
            <a:endParaRPr sz="2400" b="1">
              <a:solidFill>
                <a:srgbClr val="002336"/>
              </a:solidFill>
            </a:endParaRPr>
          </a:p>
        </p:txBody>
      </p:sp>
      <p:sp>
        <p:nvSpPr>
          <p:cNvPr id="702" name="Google Shape;702;p32"/>
          <p:cNvSpPr txBox="1"/>
          <p:nvPr/>
        </p:nvSpPr>
        <p:spPr>
          <a:xfrm>
            <a:off x="838200" y="5706231"/>
            <a:ext cx="3012599"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bg1"/>
                </a:solidFill>
                <a:latin typeface="Arial" panose="020B0604020202020204" pitchFamily="34" charset="0"/>
                <a:ea typeface="Calibri"/>
                <a:cs typeface="Arial" panose="020B0604020202020204" pitchFamily="34" charset="0"/>
                <a:sym typeface="Calibri"/>
              </a:rPr>
              <a:t>Subscribe to the biweekly newsletter </a:t>
            </a:r>
            <a:r>
              <a:rPr lang="en-GB" sz="1800">
                <a:solidFill>
                  <a:schemeClr val="bg1"/>
                </a:solidFill>
                <a:latin typeface="Arial" panose="020B0604020202020204" pitchFamily="34" charset="0"/>
                <a:ea typeface="Calibri"/>
                <a:cs typeface="Arial" panose="020B0604020202020204" pitchFamily="34" charset="0"/>
                <a:sym typeface="Calibri"/>
                <a:hlinkClick r:id="rId3">
                  <a:extLst>
                    <a:ext uri="{A12FA001-AC4F-418D-AE19-62706E023703}">
                      <ahyp:hlinkClr xmlns:ahyp="http://schemas.microsoft.com/office/drawing/2018/hyperlinkcolor" val="tx"/>
                    </a:ext>
                  </a:extLst>
                </a:hlinkClick>
              </a:rPr>
              <a:t>here</a:t>
            </a:r>
            <a:r>
              <a:rPr lang="en-GB" sz="1800">
                <a:solidFill>
                  <a:schemeClr val="bg1"/>
                </a:solidFill>
                <a:latin typeface="Arial" panose="020B0604020202020204" pitchFamily="34" charset="0"/>
                <a:ea typeface="Calibri"/>
                <a:cs typeface="Arial" panose="020B0604020202020204" pitchFamily="34" charset="0"/>
                <a:sym typeface="Calibri"/>
              </a:rPr>
              <a:t> (it's free!)</a:t>
            </a:r>
            <a:endParaRPr>
              <a:solidFill>
                <a:schemeClr val="bg1"/>
              </a:solidFill>
              <a:latin typeface="Arial" panose="020B0604020202020204" pitchFamily="34" charset="0"/>
              <a:cs typeface="Arial" panose="020B0604020202020204" pitchFamily="34" charset="0"/>
            </a:endParaRPr>
          </a:p>
        </p:txBody>
      </p:sp>
      <p:sp>
        <p:nvSpPr>
          <p:cNvPr id="703" name="Google Shape;703;p32"/>
          <p:cNvSpPr txBox="1"/>
          <p:nvPr/>
        </p:nvSpPr>
        <p:spPr>
          <a:xfrm>
            <a:off x="4794608" y="5706231"/>
            <a:ext cx="274320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bg1"/>
                </a:solidFill>
                <a:latin typeface="Arial" panose="020B0604020202020204" pitchFamily="34" charset="0"/>
                <a:ea typeface="Calibri"/>
                <a:cs typeface="Arial" panose="020B0604020202020204" pitchFamily="34" charset="0"/>
                <a:sym typeface="Calibri"/>
              </a:rPr>
              <a:t>Contact: </a:t>
            </a:r>
            <a:r>
              <a:rPr lang="en-GB" sz="1800" u="sng">
                <a:solidFill>
                  <a:schemeClr val="bg1"/>
                </a:solidFill>
                <a:latin typeface="Arial" panose="020B0604020202020204" pitchFamily="34" charset="0"/>
                <a:ea typeface="Calibri"/>
                <a:cs typeface="Arial" panose="020B0604020202020204" pitchFamily="34" charset="0"/>
                <a:sym typeface="Calibri"/>
                <a:hlinkClick r:id="rId4">
                  <a:extLst>
                    <a:ext uri="{A12FA001-AC4F-418D-AE19-62706E023703}">
                      <ahyp:hlinkClr xmlns:ahyp="http://schemas.microsoft.com/office/drawing/2018/hyperlinkcolor" val="tx"/>
                    </a:ext>
                  </a:extLst>
                </a:hlinkClick>
              </a:rPr>
              <a:t>olga.wessels@eciu.org</a:t>
            </a:r>
            <a:r>
              <a:rPr lang="en-GB" sz="1800">
                <a:solidFill>
                  <a:schemeClr val="bg1"/>
                </a:solidFill>
                <a:latin typeface="Arial" panose="020B0604020202020204" pitchFamily="34" charset="0"/>
                <a:ea typeface="Calibri"/>
                <a:cs typeface="Arial" panose="020B0604020202020204" pitchFamily="34" charset="0"/>
                <a:sym typeface="Calibri"/>
              </a:rPr>
              <a:t> </a:t>
            </a:r>
            <a:endParaRPr>
              <a:solidFill>
                <a:schemeClr val="bg1"/>
              </a:solidFill>
              <a:latin typeface="Arial" panose="020B0604020202020204" pitchFamily="34" charset="0"/>
              <a:cs typeface="Arial" panose="020B0604020202020204" pitchFamily="34" charset="0"/>
            </a:endParaRPr>
          </a:p>
        </p:txBody>
      </p:sp>
      <p:pic>
        <p:nvPicPr>
          <p:cNvPr id="4" name="Graphic 3">
            <a:extLst>
              <a:ext uri="{FF2B5EF4-FFF2-40B4-BE49-F238E27FC236}">
                <a16:creationId xmlns:a16="http://schemas.microsoft.com/office/drawing/2014/main" id="{84C8E03C-6244-B947-AB1D-E0344403494E}"/>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956427" y="2532369"/>
            <a:ext cx="977755" cy="977755"/>
          </a:xfrm>
          <a:prstGeom prst="rect">
            <a:avLst/>
          </a:prstGeom>
        </p:spPr>
      </p:pic>
      <p:pic>
        <p:nvPicPr>
          <p:cNvPr id="6" name="Graphic 5">
            <a:extLst>
              <a:ext uri="{FF2B5EF4-FFF2-40B4-BE49-F238E27FC236}">
                <a16:creationId xmlns:a16="http://schemas.microsoft.com/office/drawing/2014/main" id="{A741BAD4-5CAC-4941-8A0A-40998C552C9E}"/>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912835" y="2532369"/>
            <a:ext cx="977755" cy="977755"/>
          </a:xfrm>
          <a:prstGeom prst="rect">
            <a:avLst/>
          </a:prstGeom>
        </p:spPr>
      </p:pic>
      <p:pic>
        <p:nvPicPr>
          <p:cNvPr id="8" name="Graphic 7">
            <a:extLst>
              <a:ext uri="{FF2B5EF4-FFF2-40B4-BE49-F238E27FC236}">
                <a16:creationId xmlns:a16="http://schemas.microsoft.com/office/drawing/2014/main" id="{0113D982-5B59-DA4B-8605-166891748270}"/>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6934631" y="2532369"/>
            <a:ext cx="977755" cy="977755"/>
          </a:xfrm>
          <a:prstGeom prst="rect">
            <a:avLst/>
          </a:prstGeom>
        </p:spPr>
      </p:pic>
      <p:pic>
        <p:nvPicPr>
          <p:cNvPr id="10" name="Graphic 9">
            <a:extLst>
              <a:ext uri="{FF2B5EF4-FFF2-40B4-BE49-F238E27FC236}">
                <a16:creationId xmlns:a16="http://schemas.microsoft.com/office/drawing/2014/main" id="{583C1D84-A0AF-FD4B-A7EA-ECDEA4853B88}"/>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1000019" y="2532369"/>
            <a:ext cx="977755" cy="977755"/>
          </a:xfrm>
          <a:prstGeom prst="rect">
            <a:avLst/>
          </a:prstGeom>
        </p:spPr>
      </p:pic>
      <p:pic>
        <p:nvPicPr>
          <p:cNvPr id="12" name="Graphic 11">
            <a:extLst>
              <a:ext uri="{FF2B5EF4-FFF2-40B4-BE49-F238E27FC236}">
                <a16:creationId xmlns:a16="http://schemas.microsoft.com/office/drawing/2014/main" id="{D5E41239-5CF2-EE43-A811-66FD70DA9BD0}"/>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2978223" y="2532369"/>
            <a:ext cx="977755" cy="977755"/>
          </a:xfrm>
          <a:prstGeom prst="rect">
            <a:avLst/>
          </a:prstGeom>
        </p:spPr>
      </p:pic>
      <p:sp>
        <p:nvSpPr>
          <p:cNvPr id="34" name="Google Shape;685;p32">
            <a:extLst>
              <a:ext uri="{FF2B5EF4-FFF2-40B4-BE49-F238E27FC236}">
                <a16:creationId xmlns:a16="http://schemas.microsoft.com/office/drawing/2014/main" id="{C9DAC7AF-3EE5-8E43-9719-43FA77037966}"/>
              </a:ext>
            </a:extLst>
          </p:cNvPr>
          <p:cNvSpPr txBox="1">
            <a:spLocks/>
          </p:cNvSpPr>
          <p:nvPr/>
        </p:nvSpPr>
        <p:spPr>
          <a:xfrm>
            <a:off x="838200" y="3599523"/>
            <a:ext cx="1301392" cy="323396"/>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buSzPts val="5200"/>
            </a:pPr>
            <a:r>
              <a:rPr lang="en-GB" sz="1400">
                <a:latin typeface="Arial" panose="020B0604020202020204" pitchFamily="34" charset="0"/>
                <a:cs typeface="Arial" panose="020B0604020202020204" pitchFamily="34" charset="0"/>
              </a:rPr>
              <a:t>Visibility</a:t>
            </a:r>
          </a:p>
        </p:txBody>
      </p:sp>
      <p:sp>
        <p:nvSpPr>
          <p:cNvPr id="35" name="Google Shape;685;p32">
            <a:extLst>
              <a:ext uri="{FF2B5EF4-FFF2-40B4-BE49-F238E27FC236}">
                <a16:creationId xmlns:a16="http://schemas.microsoft.com/office/drawing/2014/main" id="{CB6C3C37-C1F7-AB45-B3A9-63DEA639E0A2}"/>
              </a:ext>
            </a:extLst>
          </p:cNvPr>
          <p:cNvSpPr txBox="1">
            <a:spLocks/>
          </p:cNvSpPr>
          <p:nvPr/>
        </p:nvSpPr>
        <p:spPr>
          <a:xfrm>
            <a:off x="2816404" y="3599523"/>
            <a:ext cx="1301392" cy="323396"/>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buSzPts val="5200"/>
            </a:pPr>
            <a:r>
              <a:rPr lang="en-GB" sz="1400">
                <a:latin typeface="Arial" panose="020B0604020202020204" pitchFamily="34" charset="0"/>
                <a:cs typeface="Arial" panose="020B0604020202020204" pitchFamily="34" charset="0"/>
              </a:rPr>
              <a:t>Influence</a:t>
            </a:r>
          </a:p>
        </p:txBody>
      </p:sp>
      <p:sp>
        <p:nvSpPr>
          <p:cNvPr id="36" name="Google Shape;685;p32">
            <a:extLst>
              <a:ext uri="{FF2B5EF4-FFF2-40B4-BE49-F238E27FC236}">
                <a16:creationId xmlns:a16="http://schemas.microsoft.com/office/drawing/2014/main" id="{48019CA9-E399-D348-B40F-118CE76DF16A}"/>
              </a:ext>
            </a:extLst>
          </p:cNvPr>
          <p:cNvSpPr txBox="1">
            <a:spLocks/>
          </p:cNvSpPr>
          <p:nvPr/>
        </p:nvSpPr>
        <p:spPr>
          <a:xfrm>
            <a:off x="4597132" y="3603559"/>
            <a:ext cx="1696344" cy="323396"/>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buSzPts val="5200"/>
            </a:pPr>
            <a:r>
              <a:rPr lang="en-GB" sz="1400">
                <a:latin typeface="Arial" panose="020B0604020202020204" pitchFamily="34" charset="0"/>
                <a:cs typeface="Arial" panose="020B0604020202020204" pitchFamily="34" charset="0"/>
              </a:rPr>
              <a:t>Information</a:t>
            </a:r>
          </a:p>
        </p:txBody>
      </p:sp>
      <p:sp>
        <p:nvSpPr>
          <p:cNvPr id="37" name="Google Shape;685;p32">
            <a:extLst>
              <a:ext uri="{FF2B5EF4-FFF2-40B4-BE49-F238E27FC236}">
                <a16:creationId xmlns:a16="http://schemas.microsoft.com/office/drawing/2014/main" id="{74BA51E6-9E80-644C-8AB6-716BDCDB690C}"/>
              </a:ext>
            </a:extLst>
          </p:cNvPr>
          <p:cNvSpPr txBox="1">
            <a:spLocks/>
          </p:cNvSpPr>
          <p:nvPr/>
        </p:nvSpPr>
        <p:spPr>
          <a:xfrm>
            <a:off x="6575336" y="3598731"/>
            <a:ext cx="1696344" cy="323396"/>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buSzPts val="5200"/>
            </a:pPr>
            <a:r>
              <a:rPr lang="en-GB" sz="1400">
                <a:latin typeface="Arial" panose="020B0604020202020204" pitchFamily="34" charset="0"/>
                <a:cs typeface="Arial" panose="020B0604020202020204" pitchFamily="34" charset="0"/>
              </a:rPr>
              <a:t>Funding</a:t>
            </a:r>
          </a:p>
        </p:txBody>
      </p:sp>
      <p:sp>
        <p:nvSpPr>
          <p:cNvPr id="38" name="Google Shape;685;p32">
            <a:extLst>
              <a:ext uri="{FF2B5EF4-FFF2-40B4-BE49-F238E27FC236}">
                <a16:creationId xmlns:a16="http://schemas.microsoft.com/office/drawing/2014/main" id="{6BEC88FD-99F5-C84D-8F2E-DCAD6A282701}"/>
              </a:ext>
            </a:extLst>
          </p:cNvPr>
          <p:cNvSpPr txBox="1">
            <a:spLocks/>
          </p:cNvSpPr>
          <p:nvPr/>
        </p:nvSpPr>
        <p:spPr>
          <a:xfrm>
            <a:off x="8553540" y="3598731"/>
            <a:ext cx="1696344" cy="323396"/>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buSzPts val="5200"/>
            </a:pPr>
            <a:r>
              <a:rPr lang="en-GB" sz="1400">
                <a:latin typeface="Arial" panose="020B0604020202020204" pitchFamily="34" charset="0"/>
                <a:cs typeface="Arial" panose="020B0604020202020204" pitchFamily="34" charset="0"/>
              </a:rPr>
              <a:t>Support</a:t>
            </a:r>
          </a:p>
        </p:txBody>
      </p:sp>
    </p:spTree>
    <p:extLst>
      <p:ext uri="{BB962C8B-B14F-4D97-AF65-F5344CB8AC3E}">
        <p14:creationId xmlns:p14="http://schemas.microsoft.com/office/powerpoint/2010/main" val="8448237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F30CA79-1FDC-814A-BC40-CA41BA55FCCB}"/>
              </a:ext>
            </a:extLst>
          </p:cNvPr>
          <p:cNvSpPr/>
          <p:nvPr/>
        </p:nvSpPr>
        <p:spPr>
          <a:xfrm>
            <a:off x="-1" y="4315968"/>
            <a:ext cx="12192000" cy="2542032"/>
          </a:xfrm>
          <a:prstGeom prst="rect">
            <a:avLst/>
          </a:prstGeom>
          <a:solidFill>
            <a:srgbClr val="0023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 name="Google Shape;711;p33">
            <a:extLst>
              <a:ext uri="{FF2B5EF4-FFF2-40B4-BE49-F238E27FC236}">
                <a16:creationId xmlns:a16="http://schemas.microsoft.com/office/drawing/2014/main" id="{DEF509C1-02B0-204F-9FDF-DFCA724DB16C}"/>
              </a:ext>
            </a:extLst>
          </p:cNvPr>
          <p:cNvSpPr txBox="1">
            <a:spLocks/>
          </p:cNvSpPr>
          <p:nvPr/>
        </p:nvSpPr>
        <p:spPr>
          <a:xfrm>
            <a:off x="449471" y="5077353"/>
            <a:ext cx="3665329" cy="84023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rgbClr val="002337"/>
              </a:buClr>
              <a:buSzPts val="1800"/>
            </a:pPr>
            <a:r>
              <a:rPr lang="en-GB" sz="1600">
                <a:solidFill>
                  <a:schemeClr val="bg1"/>
                </a:solidFill>
                <a:latin typeface="Arial" panose="020B0604020202020204" pitchFamily="34" charset="0"/>
                <a:cs typeface="Arial" panose="020B0604020202020204" pitchFamily="34" charset="0"/>
              </a:rPr>
              <a:t>The European University Alliances are a strategic vehicle for </a:t>
            </a:r>
            <a:r>
              <a:rPr lang="en-GB" sz="1600" b="1">
                <a:solidFill>
                  <a:schemeClr val="bg1"/>
                </a:solidFill>
                <a:latin typeface="Arial" panose="020B0604020202020204" pitchFamily="34" charset="0"/>
                <a:cs typeface="Arial" panose="020B0604020202020204" pitchFamily="34" charset="0"/>
              </a:rPr>
              <a:t>future change and competitiveness</a:t>
            </a:r>
            <a:r>
              <a:rPr lang="en-GB" sz="1600">
                <a:solidFill>
                  <a:schemeClr val="bg1"/>
                </a:solidFill>
                <a:latin typeface="Arial" panose="020B0604020202020204" pitchFamily="34" charset="0"/>
                <a:cs typeface="Arial" panose="020B0604020202020204" pitchFamily="34" charset="0"/>
              </a:rPr>
              <a:t> of universities, education and research in Europe. </a:t>
            </a:r>
          </a:p>
        </p:txBody>
      </p:sp>
      <p:sp>
        <p:nvSpPr>
          <p:cNvPr id="3" name="Rectangle 2">
            <a:extLst>
              <a:ext uri="{FF2B5EF4-FFF2-40B4-BE49-F238E27FC236}">
                <a16:creationId xmlns:a16="http://schemas.microsoft.com/office/drawing/2014/main" id="{FC69D221-1D42-CC4F-98D7-9D84692DF73B}"/>
              </a:ext>
            </a:extLst>
          </p:cNvPr>
          <p:cNvSpPr/>
          <p:nvPr/>
        </p:nvSpPr>
        <p:spPr>
          <a:xfrm>
            <a:off x="8431695" y="5077353"/>
            <a:ext cx="3326296" cy="978729"/>
          </a:xfrm>
          <a:prstGeom prst="rect">
            <a:avLst/>
          </a:prstGeom>
        </p:spPr>
        <p:txBody>
          <a:bodyPr wrap="square">
            <a:spAutoFit/>
          </a:bodyPr>
          <a:lstStyle/>
          <a:p>
            <a:pPr>
              <a:lnSpc>
                <a:spcPct val="90000"/>
              </a:lnSpc>
              <a:spcBef>
                <a:spcPts val="1000"/>
              </a:spcBef>
              <a:buClr>
                <a:srgbClr val="002337"/>
              </a:buClr>
              <a:buSzPts val="1800"/>
            </a:pPr>
            <a:r>
              <a:rPr lang="en-GB" sz="1600" b="1">
                <a:solidFill>
                  <a:schemeClr val="bg1"/>
                </a:solidFill>
                <a:latin typeface="Arial" panose="020B0604020202020204" pitchFamily="34" charset="0"/>
                <a:cs typeface="Arial" panose="020B0604020202020204" pitchFamily="34" charset="0"/>
              </a:rPr>
              <a:t>Micro-credentials</a:t>
            </a:r>
            <a:r>
              <a:rPr lang="en-GB" sz="1600">
                <a:solidFill>
                  <a:schemeClr val="bg1"/>
                </a:solidFill>
                <a:latin typeface="Arial" panose="020B0604020202020204" pitchFamily="34" charset="0"/>
                <a:cs typeface="Arial" panose="020B0604020202020204" pitchFamily="34" charset="0"/>
              </a:rPr>
              <a:t>, </a:t>
            </a:r>
            <a:r>
              <a:rPr lang="en-GB" sz="1600" b="1">
                <a:solidFill>
                  <a:schemeClr val="bg1"/>
                </a:solidFill>
                <a:latin typeface="Arial" panose="020B0604020202020204" pitchFamily="34" charset="0"/>
                <a:cs typeface="Arial" panose="020B0604020202020204" pitchFamily="34" charset="0"/>
              </a:rPr>
              <a:t>lifelong learning</a:t>
            </a:r>
            <a:r>
              <a:rPr lang="en-GB" sz="1600">
                <a:solidFill>
                  <a:schemeClr val="bg1"/>
                </a:solidFill>
                <a:latin typeface="Arial" panose="020B0604020202020204" pitchFamily="34" charset="0"/>
                <a:cs typeface="Arial" panose="020B0604020202020204" pitchFamily="34" charset="0"/>
              </a:rPr>
              <a:t> and the role of the university in the i</a:t>
            </a:r>
            <a:r>
              <a:rPr lang="en-GB" sz="1600" b="1">
                <a:solidFill>
                  <a:schemeClr val="bg1"/>
                </a:solidFill>
                <a:latin typeface="Arial" panose="020B0604020202020204" pitchFamily="34" charset="0"/>
                <a:cs typeface="Arial" panose="020B0604020202020204" pitchFamily="34" charset="0"/>
              </a:rPr>
              <a:t>nnovation ecosystem</a:t>
            </a:r>
            <a:r>
              <a:rPr lang="en-GB" sz="1600">
                <a:solidFill>
                  <a:schemeClr val="bg1"/>
                </a:solidFill>
                <a:latin typeface="Arial" panose="020B0604020202020204" pitchFamily="34" charset="0"/>
                <a:cs typeface="Arial" panose="020B0604020202020204" pitchFamily="34" charset="0"/>
              </a:rPr>
              <a:t> are important topics. </a:t>
            </a:r>
          </a:p>
        </p:txBody>
      </p:sp>
      <p:sp>
        <p:nvSpPr>
          <p:cNvPr id="4" name="Rectangle 3">
            <a:extLst>
              <a:ext uri="{FF2B5EF4-FFF2-40B4-BE49-F238E27FC236}">
                <a16:creationId xmlns:a16="http://schemas.microsoft.com/office/drawing/2014/main" id="{71323BA8-932A-EF45-8782-2C99E26CC0DE}"/>
              </a:ext>
            </a:extLst>
          </p:cNvPr>
          <p:cNvSpPr/>
          <p:nvPr/>
        </p:nvSpPr>
        <p:spPr>
          <a:xfrm>
            <a:off x="4564272" y="5118903"/>
            <a:ext cx="3326296" cy="757130"/>
          </a:xfrm>
          <a:prstGeom prst="rect">
            <a:avLst/>
          </a:prstGeom>
        </p:spPr>
        <p:txBody>
          <a:bodyPr wrap="square">
            <a:spAutoFit/>
          </a:bodyPr>
          <a:lstStyle/>
          <a:p>
            <a:pPr>
              <a:lnSpc>
                <a:spcPct val="90000"/>
              </a:lnSpc>
              <a:spcBef>
                <a:spcPts val="1000"/>
              </a:spcBef>
              <a:buClr>
                <a:srgbClr val="002337"/>
              </a:buClr>
              <a:buSzPts val="1800"/>
            </a:pPr>
            <a:r>
              <a:rPr lang="en-GB" sz="1600">
                <a:solidFill>
                  <a:schemeClr val="bg1"/>
                </a:solidFill>
                <a:latin typeface="Arial" panose="020B0604020202020204" pitchFamily="34" charset="0"/>
                <a:cs typeface="Arial" panose="020B0604020202020204" pitchFamily="34" charset="0"/>
              </a:rPr>
              <a:t>Sustainable and significant higher </a:t>
            </a:r>
            <a:r>
              <a:rPr lang="en-GB" sz="1600" b="1">
                <a:solidFill>
                  <a:schemeClr val="bg1"/>
                </a:solidFill>
                <a:latin typeface="Arial" panose="020B0604020202020204" pitchFamily="34" charset="0"/>
                <a:cs typeface="Arial" panose="020B0604020202020204" pitchFamily="34" charset="0"/>
              </a:rPr>
              <a:t>funding </a:t>
            </a:r>
            <a:r>
              <a:rPr lang="en-GB" sz="1600">
                <a:solidFill>
                  <a:schemeClr val="bg1"/>
                </a:solidFill>
                <a:latin typeface="Arial" panose="020B0604020202020204" pitchFamily="34" charset="0"/>
                <a:cs typeface="Arial" panose="020B0604020202020204" pitchFamily="34" charset="0"/>
              </a:rPr>
              <a:t>for the next phase of the Initiative is important. </a:t>
            </a:r>
          </a:p>
        </p:txBody>
      </p:sp>
      <p:pic>
        <p:nvPicPr>
          <p:cNvPr id="6" name="Picture 5" descr="A flag in front of a building&#10;&#10;Description automatically generated with low confidence">
            <a:extLst>
              <a:ext uri="{FF2B5EF4-FFF2-40B4-BE49-F238E27FC236}">
                <a16:creationId xmlns:a16="http://schemas.microsoft.com/office/drawing/2014/main" id="{B6E02F14-2949-2348-98D6-12D1301A823B}"/>
              </a:ext>
            </a:extLst>
          </p:cNvPr>
          <p:cNvPicPr>
            <a:picLocks noChangeAspect="1"/>
          </p:cNvPicPr>
          <p:nvPr/>
        </p:nvPicPr>
        <p:blipFill>
          <a:blip r:embed="rId3"/>
          <a:stretch>
            <a:fillRect/>
          </a:stretch>
        </p:blipFill>
        <p:spPr>
          <a:xfrm>
            <a:off x="0" y="0"/>
            <a:ext cx="12192000" cy="4315968"/>
          </a:xfrm>
          <a:prstGeom prst="rect">
            <a:avLst/>
          </a:prstGeom>
        </p:spPr>
      </p:pic>
    </p:spTree>
    <p:extLst>
      <p:ext uri="{BB962C8B-B14F-4D97-AF65-F5344CB8AC3E}">
        <p14:creationId xmlns:p14="http://schemas.microsoft.com/office/powerpoint/2010/main" val="42529055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text, businesscard, vector graphics&#10;&#10;Description automatically generated">
            <a:extLst>
              <a:ext uri="{FF2B5EF4-FFF2-40B4-BE49-F238E27FC236}">
                <a16:creationId xmlns:a16="http://schemas.microsoft.com/office/drawing/2014/main" id="{40FB0AE1-9F43-464F-A989-15DBD6CC8F46}"/>
              </a:ext>
            </a:extLst>
          </p:cNvPr>
          <p:cNvPicPr>
            <a:picLocks noGrp="1" noChangeAspect="1"/>
          </p:cNvPicPr>
          <p:nvPr>
            <p:ph type="pic" idx="2"/>
          </p:nvPr>
        </p:nvPicPr>
        <p:blipFill>
          <a:blip r:embed="rId3" cstate="screen">
            <a:extLst>
              <a:ext uri="{28A0092B-C50C-407E-A947-70E740481C1C}">
                <a14:useLocalDpi xmlns:a14="http://schemas.microsoft.com/office/drawing/2010/main"/>
              </a:ext>
            </a:extLst>
          </a:blip>
          <a:srcRect l="514" r="514"/>
          <a:stretch>
            <a:fillRect/>
          </a:stretch>
        </p:blipFill>
        <p:spPr/>
      </p:pic>
      <p:sp>
        <p:nvSpPr>
          <p:cNvPr id="3" name="Text Placeholder 2">
            <a:extLst>
              <a:ext uri="{FF2B5EF4-FFF2-40B4-BE49-F238E27FC236}">
                <a16:creationId xmlns:a16="http://schemas.microsoft.com/office/drawing/2014/main" id="{002A5A55-8B78-1742-B9B9-E65EF1D4EF8A}"/>
              </a:ext>
            </a:extLst>
          </p:cNvPr>
          <p:cNvSpPr>
            <a:spLocks noGrp="1"/>
          </p:cNvSpPr>
          <p:nvPr>
            <p:ph type="body" idx="1"/>
          </p:nvPr>
        </p:nvSpPr>
        <p:spPr/>
        <p:txBody>
          <a:bodyPr/>
          <a:lstStyle/>
          <a:p>
            <a:r>
              <a:rPr lang="en-NL"/>
              <a:t>FUNDING</a:t>
            </a:r>
          </a:p>
        </p:txBody>
      </p:sp>
      <p:sp>
        <p:nvSpPr>
          <p:cNvPr id="4" name="Text Placeholder 3">
            <a:extLst>
              <a:ext uri="{FF2B5EF4-FFF2-40B4-BE49-F238E27FC236}">
                <a16:creationId xmlns:a16="http://schemas.microsoft.com/office/drawing/2014/main" id="{1665A5EA-A3AD-E341-A4CE-66EF08119D3D}"/>
              </a:ext>
            </a:extLst>
          </p:cNvPr>
          <p:cNvSpPr>
            <a:spLocks noGrp="1"/>
          </p:cNvSpPr>
          <p:nvPr>
            <p:ph type="body" idx="3"/>
          </p:nvPr>
        </p:nvSpPr>
        <p:spPr>
          <a:xfrm>
            <a:off x="958679" y="1757082"/>
            <a:ext cx="4212262" cy="4637141"/>
          </a:xfrm>
        </p:spPr>
        <p:txBody>
          <a:bodyPr/>
          <a:lstStyle/>
          <a:p>
            <a:pPr marL="285750" lvl="0" indent="-285750">
              <a:buSzPts val="1600"/>
              <a:buFont typeface="Arial"/>
              <a:buChar char="•"/>
            </a:pPr>
            <a:r>
              <a:rPr lang="en-GB" sz="1600">
                <a:latin typeface="Arial" panose="020B0604020202020204" pitchFamily="34" charset="0"/>
                <a:cs typeface="Arial" panose="020B0604020202020204" pitchFamily="34" charset="0"/>
              </a:rPr>
              <a:t>Sustainable and significant higher funding for the next phase of the Initiative is important. </a:t>
            </a:r>
          </a:p>
          <a:p>
            <a:pPr marL="285750" lvl="1" indent="-285750">
              <a:buSzPts val="1600"/>
            </a:pPr>
            <a:r>
              <a:rPr lang="en-GB" sz="1600">
                <a:latin typeface="Arial" panose="020B0604020202020204" pitchFamily="34" charset="0"/>
                <a:cs typeface="Arial" panose="020B0604020202020204" pitchFamily="34" charset="0"/>
              </a:rPr>
              <a:t>Synergies with other EU programmes and funds are crucial for the successful role out of the European Universities' Initiative. </a:t>
            </a:r>
          </a:p>
          <a:p>
            <a:pPr marL="285750" lvl="1" indent="-285750">
              <a:buSzPts val="1600"/>
            </a:pPr>
            <a:r>
              <a:rPr lang="en-GB" sz="1600">
                <a:latin typeface="Arial" panose="020B0604020202020204" pitchFamily="34" charset="0"/>
                <a:cs typeface="Arial" panose="020B0604020202020204" pitchFamily="34" charset="0"/>
              </a:rPr>
              <a:t>We must overarch funding by specific programmes to avoid complicated management. </a:t>
            </a:r>
            <a:endParaRPr lang="en-GB" sz="1600">
              <a:solidFill>
                <a:srgbClr val="000000"/>
              </a:solidFill>
              <a:latin typeface="Arial" panose="020B0604020202020204" pitchFamily="34" charset="0"/>
              <a:cs typeface="Arial" panose="020B0604020202020204" pitchFamily="34" charset="0"/>
            </a:endParaRPr>
          </a:p>
          <a:p>
            <a:pPr marL="285750" lvl="0" indent="-285750">
              <a:buSzPts val="1600"/>
              <a:buFont typeface="Arial"/>
              <a:buChar char="•"/>
            </a:pPr>
            <a:r>
              <a:rPr lang="en-GB" sz="1600">
                <a:latin typeface="Arial" panose="020B0604020202020204" pitchFamily="34" charset="0"/>
                <a:cs typeface="Arial" panose="020B0604020202020204" pitchFamily="34" charset="0"/>
              </a:rPr>
              <a:t>For the long term, sustainable block funding is needed. </a:t>
            </a:r>
          </a:p>
          <a:p>
            <a:endParaRPr lang="en-NL" sz="1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586550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Logo&#10;&#10;Description automatically generated">
            <a:extLst>
              <a:ext uri="{FF2B5EF4-FFF2-40B4-BE49-F238E27FC236}">
                <a16:creationId xmlns:a16="http://schemas.microsoft.com/office/drawing/2014/main" id="{E9E2D1ED-725B-DA42-AD73-3649BB5F86E3}"/>
              </a:ext>
            </a:extLst>
          </p:cNvPr>
          <p:cNvPicPr>
            <a:picLocks noGrp="1" noChangeAspect="1"/>
          </p:cNvPicPr>
          <p:nvPr>
            <p:ph type="pic" idx="2"/>
          </p:nvPr>
        </p:nvPicPr>
        <p:blipFill>
          <a:blip r:embed="rId3" cstate="screen">
            <a:extLst>
              <a:ext uri="{28A0092B-C50C-407E-A947-70E740481C1C}">
                <a14:useLocalDpi xmlns:a14="http://schemas.microsoft.com/office/drawing/2010/main"/>
              </a:ext>
            </a:extLst>
          </a:blip>
          <a:srcRect l="514" r="514"/>
          <a:stretch>
            <a:fillRect/>
          </a:stretch>
        </p:blipFill>
        <p:spPr/>
      </p:pic>
      <p:sp>
        <p:nvSpPr>
          <p:cNvPr id="3" name="Text Placeholder 2">
            <a:extLst>
              <a:ext uri="{FF2B5EF4-FFF2-40B4-BE49-F238E27FC236}">
                <a16:creationId xmlns:a16="http://schemas.microsoft.com/office/drawing/2014/main" id="{81B49817-1FD5-F54A-954C-8D8A5E14DB7F}"/>
              </a:ext>
            </a:extLst>
          </p:cNvPr>
          <p:cNvSpPr>
            <a:spLocks noGrp="1"/>
          </p:cNvSpPr>
          <p:nvPr>
            <p:ph type="body" idx="1"/>
          </p:nvPr>
        </p:nvSpPr>
        <p:spPr/>
        <p:txBody>
          <a:bodyPr>
            <a:normAutofit lnSpcReduction="10000"/>
          </a:bodyPr>
          <a:lstStyle/>
          <a:p>
            <a:r>
              <a:rPr lang="en-NL"/>
              <a:t>EDUCATION</a:t>
            </a:r>
          </a:p>
        </p:txBody>
      </p:sp>
      <p:sp>
        <p:nvSpPr>
          <p:cNvPr id="4" name="Text Placeholder 3">
            <a:extLst>
              <a:ext uri="{FF2B5EF4-FFF2-40B4-BE49-F238E27FC236}">
                <a16:creationId xmlns:a16="http://schemas.microsoft.com/office/drawing/2014/main" id="{465986E8-1532-D84A-8DE1-4A958FDF1BD4}"/>
              </a:ext>
            </a:extLst>
          </p:cNvPr>
          <p:cNvSpPr>
            <a:spLocks noGrp="1"/>
          </p:cNvSpPr>
          <p:nvPr>
            <p:ph type="body" idx="3"/>
          </p:nvPr>
        </p:nvSpPr>
        <p:spPr/>
        <p:txBody>
          <a:bodyPr/>
          <a:lstStyle/>
          <a:p>
            <a:pPr marL="285750" lvl="0" indent="-285750">
              <a:lnSpc>
                <a:spcPct val="90000"/>
              </a:lnSpc>
              <a:buSzPts val="1800"/>
              <a:buFont typeface="Arial"/>
              <a:buChar char="•"/>
            </a:pPr>
            <a:r>
              <a:rPr lang="en-GB" sz="1600"/>
              <a:t>Education must respond to the needs from society. </a:t>
            </a:r>
          </a:p>
          <a:p>
            <a:pPr marL="285750" lvl="0" indent="-285750">
              <a:lnSpc>
                <a:spcPct val="90000"/>
              </a:lnSpc>
              <a:spcBef>
                <a:spcPts val="1000"/>
              </a:spcBef>
              <a:buSzPts val="1800"/>
              <a:buFont typeface="Arial"/>
              <a:buChar char="•"/>
            </a:pPr>
            <a:r>
              <a:rPr lang="en-GB" sz="1600"/>
              <a:t>Europe is in high need of flexible learning paths and lifelong learning. </a:t>
            </a:r>
          </a:p>
          <a:p>
            <a:pPr marL="285750" lvl="0" indent="-285750">
              <a:lnSpc>
                <a:spcPct val="90000"/>
              </a:lnSpc>
              <a:spcBef>
                <a:spcPts val="1000"/>
              </a:spcBef>
              <a:buSzPts val="1800"/>
              <a:buFont typeface="Arial"/>
              <a:buChar char="•"/>
            </a:pPr>
            <a:r>
              <a:rPr lang="en-GB" sz="1600"/>
              <a:t>The European degree should be about innovating, making learning flexible and personal at the European level. </a:t>
            </a:r>
          </a:p>
          <a:p>
            <a:pPr marL="285750" lvl="0" indent="-285750">
              <a:lnSpc>
                <a:spcPct val="90000"/>
              </a:lnSpc>
              <a:spcBef>
                <a:spcPts val="1000"/>
              </a:spcBef>
              <a:buSzPts val="1800"/>
              <a:buFont typeface="Arial"/>
              <a:buChar char="•"/>
            </a:pPr>
            <a:r>
              <a:rPr lang="en-GB" sz="1600"/>
              <a:t>Promoting European cooperation on quality assurance and automatic recognition in higher education is very welcome. </a:t>
            </a:r>
          </a:p>
          <a:p>
            <a:endParaRPr lang="en-NL"/>
          </a:p>
        </p:txBody>
      </p:sp>
      <p:sp>
        <p:nvSpPr>
          <p:cNvPr id="5" name="Slide Number Placeholder 4">
            <a:extLst>
              <a:ext uri="{FF2B5EF4-FFF2-40B4-BE49-F238E27FC236}">
                <a16:creationId xmlns:a16="http://schemas.microsoft.com/office/drawing/2014/main" id="{D7C04FB7-F042-4949-935D-B0AE8E1BAFC8}"/>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GB" smtClean="0"/>
              <a:t>33</a:t>
            </a:fld>
            <a:endParaRPr lang="en-GB"/>
          </a:p>
        </p:txBody>
      </p:sp>
    </p:spTree>
    <p:extLst>
      <p:ext uri="{BB962C8B-B14F-4D97-AF65-F5344CB8AC3E}">
        <p14:creationId xmlns:p14="http://schemas.microsoft.com/office/powerpoint/2010/main" val="31835013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02A5A55-8B78-1742-B9B9-E65EF1D4EF8A}"/>
              </a:ext>
            </a:extLst>
          </p:cNvPr>
          <p:cNvSpPr>
            <a:spLocks noGrp="1"/>
          </p:cNvSpPr>
          <p:nvPr>
            <p:ph type="body" idx="1"/>
          </p:nvPr>
        </p:nvSpPr>
        <p:spPr/>
        <p:txBody>
          <a:bodyPr/>
          <a:lstStyle/>
          <a:p>
            <a:r>
              <a:rPr lang="en-NL"/>
              <a:t>RESEARCH</a:t>
            </a:r>
          </a:p>
        </p:txBody>
      </p:sp>
      <p:sp>
        <p:nvSpPr>
          <p:cNvPr id="4" name="Text Placeholder 3">
            <a:extLst>
              <a:ext uri="{FF2B5EF4-FFF2-40B4-BE49-F238E27FC236}">
                <a16:creationId xmlns:a16="http://schemas.microsoft.com/office/drawing/2014/main" id="{1665A5EA-A3AD-E341-A4CE-66EF08119D3D}"/>
              </a:ext>
            </a:extLst>
          </p:cNvPr>
          <p:cNvSpPr>
            <a:spLocks noGrp="1"/>
          </p:cNvSpPr>
          <p:nvPr>
            <p:ph type="body" idx="3"/>
          </p:nvPr>
        </p:nvSpPr>
        <p:spPr>
          <a:xfrm>
            <a:off x="958679" y="2400300"/>
            <a:ext cx="4212262" cy="3993923"/>
          </a:xfrm>
        </p:spPr>
        <p:txBody>
          <a:bodyPr/>
          <a:lstStyle/>
          <a:p>
            <a:pPr marL="285750" lvl="0" indent="-285750">
              <a:buFont typeface="Arial"/>
              <a:buChar char="•"/>
            </a:pPr>
            <a:r>
              <a:rPr lang="en-GB">
                <a:latin typeface="Arial" panose="020B0604020202020204" pitchFamily="34" charset="0"/>
                <a:cs typeface="Arial" panose="020B0604020202020204" pitchFamily="34" charset="0"/>
              </a:rPr>
              <a:t>We practice innovative research with strong </a:t>
            </a:r>
            <a:r>
              <a:rPr lang="en-GB" b="1">
                <a:latin typeface="Arial" panose="020B0604020202020204" pitchFamily="34" charset="0"/>
                <a:cs typeface="Arial" panose="020B0604020202020204" pitchFamily="34" charset="0"/>
              </a:rPr>
              <a:t>societal impact.</a:t>
            </a:r>
            <a:r>
              <a:rPr lang="en-GB">
                <a:latin typeface="Arial" panose="020B0604020202020204" pitchFamily="34" charset="0"/>
                <a:cs typeface="Arial" panose="020B0604020202020204" pitchFamily="34" charset="0"/>
              </a:rPr>
              <a:t> Effective collaboration between research and society is important.</a:t>
            </a:r>
          </a:p>
          <a:p>
            <a:pPr marL="285750" lvl="0" indent="-190500"/>
            <a:endParaRPr lang="en-GB">
              <a:latin typeface="Arial" panose="020B0604020202020204" pitchFamily="34" charset="0"/>
              <a:cs typeface="Arial" panose="020B0604020202020204" pitchFamily="34" charset="0"/>
            </a:endParaRPr>
          </a:p>
          <a:p>
            <a:pPr marL="285750" lvl="0" indent="-285750">
              <a:buFont typeface="Arial"/>
              <a:buChar char="•"/>
            </a:pPr>
            <a:r>
              <a:rPr lang="en-GB" b="1">
                <a:latin typeface="Arial" panose="020B0604020202020204" pitchFamily="34" charset="0"/>
                <a:cs typeface="Arial" panose="020B0604020202020204" pitchFamily="34" charset="0"/>
              </a:rPr>
              <a:t>Citizen science </a:t>
            </a:r>
            <a:r>
              <a:rPr lang="en-GB">
                <a:latin typeface="Arial" panose="020B0604020202020204" pitchFamily="34" charset="0"/>
                <a:cs typeface="Arial" panose="020B0604020202020204" pitchFamily="34" charset="0"/>
              </a:rPr>
              <a:t>provides a solid basis for addressing societal challenges at the European level. </a:t>
            </a:r>
          </a:p>
          <a:p>
            <a:pPr marL="285750" lvl="0" indent="-190500"/>
            <a:endParaRPr lang="en-GB">
              <a:latin typeface="Arial" panose="020B0604020202020204" pitchFamily="34" charset="0"/>
              <a:cs typeface="Arial" panose="020B0604020202020204" pitchFamily="34" charset="0"/>
            </a:endParaRPr>
          </a:p>
          <a:p>
            <a:pPr marL="285750" lvl="0" indent="-285750">
              <a:buFont typeface="Arial"/>
              <a:buChar char="•"/>
            </a:pPr>
            <a:r>
              <a:rPr lang="en-GB">
                <a:latin typeface="Arial" panose="020B0604020202020204" pitchFamily="34" charset="0"/>
                <a:cs typeface="Arial" panose="020B0604020202020204" pitchFamily="34" charset="0"/>
              </a:rPr>
              <a:t>Researchers must be encouraged to move between organisations and </a:t>
            </a:r>
            <a:r>
              <a:rPr lang="en-GB" b="1">
                <a:latin typeface="Arial" panose="020B0604020202020204" pitchFamily="34" charset="0"/>
                <a:cs typeface="Arial" panose="020B0604020202020204" pitchFamily="34" charset="0"/>
              </a:rPr>
              <a:t>sectors</a:t>
            </a:r>
            <a:r>
              <a:rPr lang="en-GB">
                <a:latin typeface="Arial" panose="020B0604020202020204" pitchFamily="34" charset="0"/>
                <a:cs typeface="Arial" panose="020B0604020202020204" pitchFamily="34" charset="0"/>
              </a:rPr>
              <a:t>.</a:t>
            </a:r>
          </a:p>
          <a:p>
            <a:pPr marL="285750" lvl="0" indent="-190500"/>
            <a:endParaRPr lang="en-GB">
              <a:latin typeface="Arial" panose="020B0604020202020204" pitchFamily="34" charset="0"/>
              <a:cs typeface="Arial" panose="020B0604020202020204" pitchFamily="34" charset="0"/>
            </a:endParaRPr>
          </a:p>
          <a:p>
            <a:pPr marL="285750" lvl="0" indent="-285750">
              <a:buFont typeface="Arial"/>
              <a:buChar char="•"/>
            </a:pPr>
            <a:r>
              <a:rPr lang="en-GB">
                <a:latin typeface="Arial" panose="020B0604020202020204" pitchFamily="34" charset="0"/>
                <a:cs typeface="Arial" panose="020B0604020202020204" pitchFamily="34" charset="0"/>
              </a:rPr>
              <a:t>A comprehensive framework of </a:t>
            </a:r>
            <a:r>
              <a:rPr lang="en-GB" b="1">
                <a:latin typeface="Arial" panose="020B0604020202020204" pitchFamily="34" charset="0"/>
                <a:cs typeface="Arial" panose="020B0604020202020204" pitchFamily="34" charset="0"/>
              </a:rPr>
              <a:t>innovative metrics </a:t>
            </a:r>
            <a:r>
              <a:rPr lang="en-GB">
                <a:latin typeface="Arial" panose="020B0604020202020204" pitchFamily="34" charset="0"/>
                <a:cs typeface="Arial" panose="020B0604020202020204" pitchFamily="34" charset="0"/>
              </a:rPr>
              <a:t>is needed to assess the impact of research and innovation activities and to support research careers. </a:t>
            </a:r>
          </a:p>
          <a:p>
            <a:endParaRPr lang="en-NL">
              <a:latin typeface="Arial" panose="020B0604020202020204" pitchFamily="34" charset="0"/>
              <a:cs typeface="Arial" panose="020B0604020202020204" pitchFamily="34" charset="0"/>
            </a:endParaRPr>
          </a:p>
        </p:txBody>
      </p:sp>
      <p:pic>
        <p:nvPicPr>
          <p:cNvPr id="8" name="Picture Placeholder 7" descr="A picture containing text, vector graphics, sport kite, businesscard&#10;&#10;Description automatically generated">
            <a:extLst>
              <a:ext uri="{FF2B5EF4-FFF2-40B4-BE49-F238E27FC236}">
                <a16:creationId xmlns:a16="http://schemas.microsoft.com/office/drawing/2014/main" id="{FFD7CADF-FA2D-D542-8F79-008ACAACA893}"/>
              </a:ext>
            </a:extLst>
          </p:cNvPr>
          <p:cNvPicPr>
            <a:picLocks noGrp="1" noChangeAspect="1"/>
          </p:cNvPicPr>
          <p:nvPr>
            <p:ph type="pic" idx="2"/>
          </p:nvPr>
        </p:nvPicPr>
        <p:blipFill>
          <a:blip r:embed="rId3" cstate="screen">
            <a:extLst>
              <a:ext uri="{28A0092B-C50C-407E-A947-70E740481C1C}">
                <a14:useLocalDpi xmlns:a14="http://schemas.microsoft.com/office/drawing/2010/main"/>
              </a:ext>
            </a:extLst>
          </a:blip>
          <a:srcRect l="400" r="400"/>
          <a:stretch>
            <a:fillRect/>
          </a:stretch>
        </p:blipFill>
        <p:spPr/>
      </p:pic>
    </p:spTree>
    <p:extLst>
      <p:ext uri="{BB962C8B-B14F-4D97-AF65-F5344CB8AC3E}">
        <p14:creationId xmlns:p14="http://schemas.microsoft.com/office/powerpoint/2010/main" val="19663284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Icon&#10;&#10;Description automatically generated">
            <a:extLst>
              <a:ext uri="{FF2B5EF4-FFF2-40B4-BE49-F238E27FC236}">
                <a16:creationId xmlns:a16="http://schemas.microsoft.com/office/drawing/2014/main" id="{6D1763A3-129F-224A-ADE6-6CA43A5C7A07}"/>
              </a:ext>
            </a:extLst>
          </p:cNvPr>
          <p:cNvPicPr>
            <a:picLocks noGrp="1" noChangeAspect="1"/>
          </p:cNvPicPr>
          <p:nvPr>
            <p:ph type="pic" idx="2"/>
          </p:nvPr>
        </p:nvPicPr>
        <p:blipFill>
          <a:blip r:embed="rId3" cstate="screen">
            <a:extLst>
              <a:ext uri="{28A0092B-C50C-407E-A947-70E740481C1C}">
                <a14:useLocalDpi xmlns:a14="http://schemas.microsoft.com/office/drawing/2010/main"/>
              </a:ext>
            </a:extLst>
          </a:blip>
          <a:srcRect l="400" r="400"/>
          <a:stretch>
            <a:fillRect/>
          </a:stretch>
        </p:blipFill>
        <p:spPr/>
      </p:pic>
      <p:sp>
        <p:nvSpPr>
          <p:cNvPr id="3" name="Text Placeholder 2">
            <a:extLst>
              <a:ext uri="{FF2B5EF4-FFF2-40B4-BE49-F238E27FC236}">
                <a16:creationId xmlns:a16="http://schemas.microsoft.com/office/drawing/2014/main" id="{5B200B68-0A7C-BD44-954F-B50A381B4756}"/>
              </a:ext>
            </a:extLst>
          </p:cNvPr>
          <p:cNvSpPr>
            <a:spLocks noGrp="1"/>
          </p:cNvSpPr>
          <p:nvPr>
            <p:ph type="body" idx="1"/>
          </p:nvPr>
        </p:nvSpPr>
        <p:spPr/>
        <p:txBody>
          <a:bodyPr/>
          <a:lstStyle/>
          <a:p>
            <a:r>
              <a:rPr lang="en-NL" b="1"/>
              <a:t>INNOVATION</a:t>
            </a:r>
          </a:p>
        </p:txBody>
      </p:sp>
      <p:sp>
        <p:nvSpPr>
          <p:cNvPr id="4" name="Text Placeholder 3">
            <a:extLst>
              <a:ext uri="{FF2B5EF4-FFF2-40B4-BE49-F238E27FC236}">
                <a16:creationId xmlns:a16="http://schemas.microsoft.com/office/drawing/2014/main" id="{3E4CD243-FAF3-9248-A059-078223EE120A}"/>
              </a:ext>
            </a:extLst>
          </p:cNvPr>
          <p:cNvSpPr>
            <a:spLocks noGrp="1"/>
          </p:cNvSpPr>
          <p:nvPr>
            <p:ph type="body" idx="3"/>
          </p:nvPr>
        </p:nvSpPr>
        <p:spPr>
          <a:xfrm>
            <a:off x="6996113" y="2913743"/>
            <a:ext cx="4248150" cy="3296466"/>
          </a:xfrm>
        </p:spPr>
        <p:txBody>
          <a:bodyPr/>
          <a:lstStyle/>
          <a:p>
            <a:pPr marL="285750" lvl="0" indent="-285750">
              <a:lnSpc>
                <a:spcPct val="90000"/>
              </a:lnSpc>
              <a:buSzPts val="1800"/>
              <a:buFont typeface="Arial"/>
              <a:buChar char="•"/>
            </a:pPr>
            <a:r>
              <a:rPr lang="en-GB" sz="1600">
                <a:latin typeface="Arial" panose="020B0604020202020204" pitchFamily="34" charset="0"/>
                <a:cs typeface="Arial" panose="020B0604020202020204" pitchFamily="34" charset="0"/>
              </a:rPr>
              <a:t>Working across sectors is key to unlock Europe’s innovation powerhouse. </a:t>
            </a:r>
          </a:p>
          <a:p>
            <a:pPr marL="285750" lvl="0" indent="-285750">
              <a:lnSpc>
                <a:spcPct val="90000"/>
              </a:lnSpc>
              <a:spcBef>
                <a:spcPts val="1000"/>
              </a:spcBef>
              <a:buSzPts val="1800"/>
              <a:buFont typeface="Arial"/>
              <a:buChar char="•"/>
            </a:pPr>
            <a:r>
              <a:rPr lang="en-GB" sz="1600">
                <a:latin typeface="Arial" panose="020B0604020202020204" pitchFamily="34" charset="0"/>
                <a:cs typeface="Arial" panose="020B0604020202020204" pitchFamily="34" charset="0"/>
              </a:rPr>
              <a:t>Local ecosystems and communities must be involved in university's co-creation practices to ensure societal impact. </a:t>
            </a:r>
          </a:p>
          <a:p>
            <a:pPr marL="285750" lvl="0" indent="-285750">
              <a:lnSpc>
                <a:spcPct val="90000"/>
              </a:lnSpc>
              <a:spcBef>
                <a:spcPts val="1000"/>
              </a:spcBef>
              <a:buSzPts val="1800"/>
              <a:buFont typeface="Arial"/>
              <a:buChar char="•"/>
            </a:pPr>
            <a:r>
              <a:rPr lang="en-GB" sz="1600">
                <a:latin typeface="Arial" panose="020B0604020202020204" pitchFamily="34" charset="0"/>
                <a:cs typeface="Arial" panose="020B0604020202020204" pitchFamily="34" charset="0"/>
              </a:rPr>
              <a:t>Major societal challenges related to SDGs must be addressed in connection with societal and industrial partners. </a:t>
            </a:r>
          </a:p>
          <a:p>
            <a:pPr marL="285750" lvl="0" indent="-285750">
              <a:lnSpc>
                <a:spcPct val="90000"/>
              </a:lnSpc>
              <a:spcBef>
                <a:spcPts val="1000"/>
              </a:spcBef>
              <a:buSzPts val="1800"/>
              <a:buFont typeface="Arial"/>
              <a:buChar char="•"/>
            </a:pPr>
            <a:r>
              <a:rPr lang="en-GB" sz="1600">
                <a:latin typeface="Arial" panose="020B0604020202020204" pitchFamily="34" charset="0"/>
                <a:cs typeface="Arial" panose="020B0604020202020204" pitchFamily="34" charset="0"/>
              </a:rPr>
              <a:t>Agendas on research, innovation and education must be co-created and integrated in order to advance Smart Regional Development. </a:t>
            </a:r>
          </a:p>
          <a:p>
            <a:endParaRPr lang="en-NL" sz="1600">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EBA5703E-82E1-C24A-A981-36E689F721FE}"/>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GB" smtClean="0"/>
              <a:t>35</a:t>
            </a:fld>
            <a:endParaRPr lang="en-GB"/>
          </a:p>
        </p:txBody>
      </p:sp>
    </p:spTree>
    <p:extLst>
      <p:ext uri="{BB962C8B-B14F-4D97-AF65-F5344CB8AC3E}">
        <p14:creationId xmlns:p14="http://schemas.microsoft.com/office/powerpoint/2010/main" val="17016938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47"/>
        <p:cNvGrpSpPr/>
        <p:nvPr/>
      </p:nvGrpSpPr>
      <p:grpSpPr>
        <a:xfrm>
          <a:off x="0" y="0"/>
          <a:ext cx="0" cy="0"/>
          <a:chOff x="0" y="0"/>
          <a:chExt cx="0" cy="0"/>
        </a:xfrm>
      </p:grpSpPr>
      <p:sp>
        <p:nvSpPr>
          <p:cNvPr id="748" name="Google Shape;748;p38"/>
          <p:cNvSpPr txBox="1">
            <a:spLocks noGrp="1"/>
          </p:cNvSpPr>
          <p:nvPr>
            <p:ph type="body" idx="1"/>
          </p:nvPr>
        </p:nvSpPr>
        <p:spPr>
          <a:xfrm>
            <a:off x="958680" y="754357"/>
            <a:ext cx="4212262" cy="507773"/>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100000"/>
              </a:lnSpc>
              <a:spcBef>
                <a:spcPts val="0"/>
              </a:spcBef>
              <a:spcAft>
                <a:spcPts val="0"/>
              </a:spcAft>
              <a:buClr>
                <a:schemeClr val="lt1"/>
              </a:buClr>
              <a:buSzPct val="100000"/>
              <a:buFont typeface="Calibri"/>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pic>
        <p:nvPicPr>
          <p:cNvPr id="5" name="Picture 4">
            <a:extLst>
              <a:ext uri="{FF2B5EF4-FFF2-40B4-BE49-F238E27FC236}">
                <a16:creationId xmlns:a16="http://schemas.microsoft.com/office/drawing/2014/main" id="{96D09859-7B8B-9040-887C-DC985925ACEF}"/>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2863" y="213752"/>
            <a:ext cx="6095999" cy="6433562"/>
          </a:xfrm>
          <a:prstGeom prst="rect">
            <a:avLst/>
          </a:prstGeom>
        </p:spPr>
      </p:pic>
      <p:grpSp>
        <p:nvGrpSpPr>
          <p:cNvPr id="12" name="Group 11">
            <a:extLst>
              <a:ext uri="{FF2B5EF4-FFF2-40B4-BE49-F238E27FC236}">
                <a16:creationId xmlns:a16="http://schemas.microsoft.com/office/drawing/2014/main" id="{24009A20-1EC6-E047-8211-B83B8FBDF3B9}"/>
              </a:ext>
            </a:extLst>
          </p:cNvPr>
          <p:cNvGrpSpPr/>
          <p:nvPr/>
        </p:nvGrpSpPr>
        <p:grpSpPr>
          <a:xfrm>
            <a:off x="6096000" y="0"/>
            <a:ext cx="6096000" cy="6858000"/>
            <a:chOff x="6096000" y="0"/>
            <a:chExt cx="6096000" cy="6858000"/>
          </a:xfrm>
        </p:grpSpPr>
        <p:sp>
          <p:nvSpPr>
            <p:cNvPr id="8" name="Rectangle 7">
              <a:extLst>
                <a:ext uri="{FF2B5EF4-FFF2-40B4-BE49-F238E27FC236}">
                  <a16:creationId xmlns:a16="http://schemas.microsoft.com/office/drawing/2014/main" id="{4E979E82-BD2F-204C-A145-BB97B8456924}"/>
                </a:ext>
              </a:extLst>
            </p:cNvPr>
            <p:cNvSpPr/>
            <p:nvPr/>
          </p:nvSpPr>
          <p:spPr>
            <a:xfrm>
              <a:off x="6096000" y="0"/>
              <a:ext cx="6096000" cy="6858000"/>
            </a:xfrm>
            <a:prstGeom prst="rect">
              <a:avLst/>
            </a:prstGeom>
            <a:solidFill>
              <a:srgbClr val="002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3" name="Picture 2" descr="Logo, company name&#10;&#10;Description automatically generated">
              <a:extLst>
                <a:ext uri="{FF2B5EF4-FFF2-40B4-BE49-F238E27FC236}">
                  <a16:creationId xmlns:a16="http://schemas.microsoft.com/office/drawing/2014/main" id="{38B7C4D5-5AA0-6749-9AC7-C4894B317F2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378822" y="5232042"/>
              <a:ext cx="1358609" cy="1358609"/>
            </a:xfrm>
            <a:prstGeom prst="rect">
              <a:avLst/>
            </a:prstGeom>
          </p:spPr>
        </p:pic>
        <p:pic>
          <p:nvPicPr>
            <p:cNvPr id="6" name="Picture 5">
              <a:extLst>
                <a:ext uri="{FF2B5EF4-FFF2-40B4-BE49-F238E27FC236}">
                  <a16:creationId xmlns:a16="http://schemas.microsoft.com/office/drawing/2014/main" id="{AA1CB819-0D1D-7848-B0D8-56DB0DC42B9F}"/>
                </a:ext>
              </a:extLst>
            </p:cNvPr>
            <p:cNvPicPr>
              <a:picLocks noChangeAspect="1"/>
            </p:cNvPicPr>
            <p:nvPr/>
          </p:nvPicPr>
          <p:blipFill>
            <a:blip r:embed="rId6"/>
            <a:srcRect/>
            <a:stretch/>
          </p:blipFill>
          <p:spPr>
            <a:xfrm>
              <a:off x="6409420" y="1747182"/>
              <a:ext cx="2106733" cy="975115"/>
            </a:xfrm>
            <a:prstGeom prst="rect">
              <a:avLst/>
            </a:prstGeom>
          </p:spPr>
        </p:pic>
        <p:pic>
          <p:nvPicPr>
            <p:cNvPr id="9" name="Picture 8" descr="Logo&#10;&#10;Description automatically generated">
              <a:extLst>
                <a:ext uri="{FF2B5EF4-FFF2-40B4-BE49-F238E27FC236}">
                  <a16:creationId xmlns:a16="http://schemas.microsoft.com/office/drawing/2014/main" id="{6669613B-B658-7B47-87E0-A8F71497BC3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597343" y="1671024"/>
              <a:ext cx="1093313" cy="1093313"/>
            </a:xfrm>
            <a:prstGeom prst="rect">
              <a:avLst/>
            </a:prstGeom>
          </p:spPr>
        </p:pic>
        <p:pic>
          <p:nvPicPr>
            <p:cNvPr id="13" name="Picture 12" descr="Graphical user interface, application&#10;&#10;Description automatically generated">
              <a:extLst>
                <a:ext uri="{FF2B5EF4-FFF2-40B4-BE49-F238E27FC236}">
                  <a16:creationId xmlns:a16="http://schemas.microsoft.com/office/drawing/2014/main" id="{0697FE9C-99F2-BD49-996C-10308C82ADC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463608" y="2702224"/>
              <a:ext cx="1520190" cy="1520190"/>
            </a:xfrm>
            <a:prstGeom prst="rect">
              <a:avLst/>
            </a:prstGeom>
          </p:spPr>
        </p:pic>
        <p:pic>
          <p:nvPicPr>
            <p:cNvPr id="28" name="Picture 27" descr="A picture containing text&#10;&#10;Description automatically generated">
              <a:extLst>
                <a:ext uri="{FF2B5EF4-FFF2-40B4-BE49-F238E27FC236}">
                  <a16:creationId xmlns:a16="http://schemas.microsoft.com/office/drawing/2014/main" id="{8518C68E-AA3B-0F4A-BDEC-63C9A29841A0}"/>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8622435" y="674077"/>
              <a:ext cx="1043127" cy="504092"/>
            </a:xfrm>
            <a:prstGeom prst="rect">
              <a:avLst/>
            </a:prstGeom>
          </p:spPr>
        </p:pic>
        <p:pic>
          <p:nvPicPr>
            <p:cNvPr id="30" name="Picture 29" descr="A picture containing text&#10;&#10;Description automatically generated">
              <a:extLst>
                <a:ext uri="{FF2B5EF4-FFF2-40B4-BE49-F238E27FC236}">
                  <a16:creationId xmlns:a16="http://schemas.microsoft.com/office/drawing/2014/main" id="{C93E5082-BA07-EE4C-B311-84FC5FB19F1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449537" y="364283"/>
              <a:ext cx="1207469" cy="1207469"/>
            </a:xfrm>
            <a:prstGeom prst="rect">
              <a:avLst/>
            </a:prstGeom>
          </p:spPr>
        </p:pic>
        <p:pic>
          <p:nvPicPr>
            <p:cNvPr id="32" name="Picture 31" descr="Logo&#10;&#10;Description automatically generated">
              <a:extLst>
                <a:ext uri="{FF2B5EF4-FFF2-40B4-BE49-F238E27FC236}">
                  <a16:creationId xmlns:a16="http://schemas.microsoft.com/office/drawing/2014/main" id="{4285DFC2-A470-7B49-955C-E85922134559}"/>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812141" y="316441"/>
              <a:ext cx="1241437" cy="1241437"/>
            </a:xfrm>
            <a:prstGeom prst="rect">
              <a:avLst/>
            </a:prstGeom>
          </p:spPr>
        </p:pic>
        <p:pic>
          <p:nvPicPr>
            <p:cNvPr id="36" name="Picture 35" descr="Text, logo&#10;&#10;Description automatically generated">
              <a:extLst>
                <a:ext uri="{FF2B5EF4-FFF2-40B4-BE49-F238E27FC236}">
                  <a16:creationId xmlns:a16="http://schemas.microsoft.com/office/drawing/2014/main" id="{0F507D03-6AC7-844F-947F-D48064170508}"/>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0357969" y="2910241"/>
              <a:ext cx="1146810" cy="1146810"/>
            </a:xfrm>
            <a:prstGeom prst="rect">
              <a:avLst/>
            </a:prstGeom>
          </p:spPr>
        </p:pic>
        <p:pic>
          <p:nvPicPr>
            <p:cNvPr id="38" name="Picture 37" descr="Logo&#10;&#10;Description automatically generated">
              <a:extLst>
                <a:ext uri="{FF2B5EF4-FFF2-40B4-BE49-F238E27FC236}">
                  <a16:creationId xmlns:a16="http://schemas.microsoft.com/office/drawing/2014/main" id="{90C4C234-D612-0545-8B1D-8A9B0EC770BB}"/>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6889383" y="2855595"/>
              <a:ext cx="1146810" cy="1146810"/>
            </a:xfrm>
            <a:prstGeom prst="rect">
              <a:avLst/>
            </a:prstGeom>
          </p:spPr>
        </p:pic>
        <p:pic>
          <p:nvPicPr>
            <p:cNvPr id="1028" name="Picture 4" descr="Research page of Anne Randorff Højen">
              <a:extLst>
                <a:ext uri="{FF2B5EF4-FFF2-40B4-BE49-F238E27FC236}">
                  <a16:creationId xmlns:a16="http://schemas.microsoft.com/office/drawing/2014/main" id="{93F611D3-CF06-394D-9326-9FF7656A34EE}"/>
                </a:ext>
              </a:extLst>
            </p:cNvP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0095079" y="4277014"/>
              <a:ext cx="1672591" cy="85322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IVIT | Subscribe to our newsletter to stay updated">
              <a:extLst>
                <a:ext uri="{FF2B5EF4-FFF2-40B4-BE49-F238E27FC236}">
                  <a16:creationId xmlns:a16="http://schemas.microsoft.com/office/drawing/2014/main" id="{0B48C2B4-4310-0341-B64E-521B932D6AC0}"/>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8463608" y="4585622"/>
              <a:ext cx="1438109" cy="347730"/>
            </a:xfrm>
            <a:prstGeom prst="rect">
              <a:avLst/>
            </a:prstGeom>
            <a:noFill/>
            <a:extLst>
              <a:ext uri="{909E8E84-426E-40DD-AFC4-6F175D3DCCD1}">
                <a14:hiddenFill xmlns:a14="http://schemas.microsoft.com/office/drawing/2010/main">
                  <a:solidFill>
                    <a:srgbClr val="FFFFFF"/>
                  </a:solidFill>
                </a14:hiddenFill>
              </a:ext>
            </a:extLst>
          </p:spPr>
        </p:pic>
        <p:pic>
          <p:nvPicPr>
            <p:cNvPr id="11" name="Graphic 10">
              <a:extLst>
                <a:ext uri="{FF2B5EF4-FFF2-40B4-BE49-F238E27FC236}">
                  <a16:creationId xmlns:a16="http://schemas.microsoft.com/office/drawing/2014/main" id="{FFE5DE3D-786C-0B4F-8E4C-BE36B6F9B0E9}"/>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0442965" y="2026799"/>
              <a:ext cx="1018950" cy="381731"/>
            </a:xfrm>
            <a:prstGeom prst="rect">
              <a:avLst/>
            </a:prstGeom>
          </p:spPr>
        </p:pic>
      </p:grpSp>
      <p:pic>
        <p:nvPicPr>
          <p:cNvPr id="19" name="Picture 18">
            <a:extLst>
              <a:ext uri="{FF2B5EF4-FFF2-40B4-BE49-F238E27FC236}">
                <a16:creationId xmlns:a16="http://schemas.microsoft.com/office/drawing/2014/main" id="{8389C685-B673-AF4C-BF66-0F5FE329FAC6}"/>
              </a:ext>
            </a:extLst>
          </p:cNvPr>
          <p:cNvPicPr>
            <a:picLocks noChangeAspect="1"/>
          </p:cNvPicPr>
          <p:nvPr/>
        </p:nvPicPr>
        <p:blipFill>
          <a:blip r:embed="rId18"/>
          <a:stretch>
            <a:fillRect/>
          </a:stretch>
        </p:blipFill>
        <p:spPr>
          <a:xfrm>
            <a:off x="7016042" y="4335819"/>
            <a:ext cx="838863" cy="847336"/>
          </a:xfrm>
          <a:prstGeom prst="rect">
            <a:avLst/>
          </a:prstGeom>
        </p:spPr>
      </p:pic>
      <p:pic>
        <p:nvPicPr>
          <p:cNvPr id="10" name="Graphic 9">
            <a:extLst>
              <a:ext uri="{FF2B5EF4-FFF2-40B4-BE49-F238E27FC236}">
                <a16:creationId xmlns:a16="http://schemas.microsoft.com/office/drawing/2014/main" id="{F43768DC-7DC1-EF4D-8D1A-CA0BB09B3F70}"/>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6889383" y="5692917"/>
            <a:ext cx="1358609" cy="441041"/>
          </a:xfrm>
          <a:prstGeom prst="rect">
            <a:avLst/>
          </a:prstGeom>
        </p:spPr>
      </p:pic>
    </p:spTree>
    <p:extLst>
      <p:ext uri="{BB962C8B-B14F-4D97-AF65-F5344CB8AC3E}">
        <p14:creationId xmlns:p14="http://schemas.microsoft.com/office/powerpoint/2010/main" val="37273132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E13D538F-E623-D349-8EA3-9A28A73C110F}"/>
              </a:ext>
            </a:extLst>
          </p:cNvPr>
          <p:cNvSpPr/>
          <p:nvPr/>
        </p:nvSpPr>
        <p:spPr>
          <a:xfrm>
            <a:off x="0" y="0"/>
            <a:ext cx="5977349" cy="6858000"/>
          </a:xfrm>
          <a:prstGeom prst="rect">
            <a:avLst/>
          </a:prstGeom>
          <a:solidFill>
            <a:srgbClr val="F7A8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 name="Text Placeholder 2">
            <a:extLst>
              <a:ext uri="{FF2B5EF4-FFF2-40B4-BE49-F238E27FC236}">
                <a16:creationId xmlns:a16="http://schemas.microsoft.com/office/drawing/2014/main" id="{1107DA44-FB98-4A4C-8837-5F1220C0BB28}"/>
              </a:ext>
            </a:extLst>
          </p:cNvPr>
          <p:cNvSpPr txBox="1">
            <a:spLocks/>
          </p:cNvSpPr>
          <p:nvPr/>
        </p:nvSpPr>
        <p:spPr>
          <a:xfrm>
            <a:off x="240016" y="400254"/>
            <a:ext cx="5737333" cy="95024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002337"/>
              </a:buClr>
              <a:buSzPts val="3000"/>
              <a:buFont typeface="Calibri"/>
              <a:buNone/>
              <a:defRPr sz="3000" b="0" i="0" u="none" strike="noStrike" cap="none">
                <a:solidFill>
                  <a:srgbClr val="002337"/>
                </a:solidFill>
                <a:latin typeface="Calibri"/>
                <a:ea typeface="Calibri"/>
                <a:cs typeface="Calibri"/>
                <a:sym typeface="Calibri"/>
              </a:defRPr>
            </a:lvl1pPr>
            <a:lvl2pPr marL="914400" marR="0" lvl="1" indent="-228600" algn="l" rtl="0">
              <a:lnSpc>
                <a:spcPct val="100000"/>
              </a:lnSpc>
              <a:spcBef>
                <a:spcPts val="500"/>
              </a:spcBef>
              <a:spcAft>
                <a:spcPts val="0"/>
              </a:spcAft>
              <a:buClr>
                <a:srgbClr val="002337"/>
              </a:buClr>
              <a:buSzPts val="3000"/>
              <a:buFont typeface="Arial"/>
              <a:buNone/>
              <a:defRPr sz="3000" b="0" i="0" u="none" strike="noStrike" cap="none">
                <a:solidFill>
                  <a:srgbClr val="002337"/>
                </a:solidFill>
                <a:latin typeface="Calibri"/>
                <a:ea typeface="Calibri"/>
                <a:cs typeface="Calibri"/>
                <a:sym typeface="Calibri"/>
              </a:defRPr>
            </a:lvl2pPr>
            <a:lvl3pPr marL="1371600" marR="0" lvl="2" indent="-228600" algn="l" rtl="0">
              <a:lnSpc>
                <a:spcPct val="100000"/>
              </a:lnSpc>
              <a:spcBef>
                <a:spcPts val="500"/>
              </a:spcBef>
              <a:spcAft>
                <a:spcPts val="0"/>
              </a:spcAft>
              <a:buClr>
                <a:srgbClr val="002337"/>
              </a:buClr>
              <a:buSzPts val="3000"/>
              <a:buFont typeface="Arial"/>
              <a:buNone/>
              <a:defRPr sz="3000" b="0" i="0" u="none" strike="noStrike" cap="none">
                <a:solidFill>
                  <a:srgbClr val="002337"/>
                </a:solidFill>
                <a:latin typeface="Calibri"/>
                <a:ea typeface="Calibri"/>
                <a:cs typeface="Calibri"/>
                <a:sym typeface="Calibri"/>
              </a:defRPr>
            </a:lvl3pPr>
            <a:lvl4pPr marL="1828800" marR="0" lvl="3" indent="-228600" algn="l" rtl="0">
              <a:lnSpc>
                <a:spcPct val="100000"/>
              </a:lnSpc>
              <a:spcBef>
                <a:spcPts val="500"/>
              </a:spcBef>
              <a:spcAft>
                <a:spcPts val="0"/>
              </a:spcAft>
              <a:buClr>
                <a:srgbClr val="002337"/>
              </a:buClr>
              <a:buSzPts val="3000"/>
              <a:buFont typeface="Arial"/>
              <a:buNone/>
              <a:defRPr sz="3000" b="0" i="0" u="none" strike="noStrike" cap="none">
                <a:solidFill>
                  <a:srgbClr val="002337"/>
                </a:solidFill>
                <a:latin typeface="Calibri"/>
                <a:ea typeface="Calibri"/>
                <a:cs typeface="Calibri"/>
                <a:sym typeface="Calibri"/>
              </a:defRPr>
            </a:lvl4pPr>
            <a:lvl5pPr marL="2286000" marR="0" lvl="4" indent="-228600" algn="l" rtl="0">
              <a:lnSpc>
                <a:spcPct val="100000"/>
              </a:lnSpc>
              <a:spcBef>
                <a:spcPts val="500"/>
              </a:spcBef>
              <a:spcAft>
                <a:spcPts val="0"/>
              </a:spcAft>
              <a:buClr>
                <a:srgbClr val="002337"/>
              </a:buClr>
              <a:buSzPts val="3000"/>
              <a:buFont typeface="Arial"/>
              <a:buNone/>
              <a:defRPr sz="3000" b="0" i="0" u="none" strike="noStrike" cap="none">
                <a:solidFill>
                  <a:srgbClr val="002337"/>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r>
              <a:rPr lang="en-NL" sz="2600" dirty="0">
                <a:solidFill>
                  <a:srgbClr val="022A41"/>
                </a:solidFill>
                <a:latin typeface="Arial Black" panose="020B0604020202020204" pitchFamily="34" charset="0"/>
                <a:cs typeface="Arial Black" panose="020B0604020202020204" pitchFamily="34" charset="0"/>
              </a:rPr>
              <a:t>ECIU Network </a:t>
            </a:r>
          </a:p>
          <a:p>
            <a:r>
              <a:rPr lang="en-NL" sz="2600" dirty="0">
                <a:solidFill>
                  <a:schemeClr val="bg1"/>
                </a:solidFill>
                <a:latin typeface="Arial Black" panose="020B0604020202020204" pitchFamily="34" charset="0"/>
                <a:cs typeface="Arial Black" panose="020B0604020202020204" pitchFamily="34" charset="0"/>
              </a:rPr>
              <a:t>Uniting Over</a:t>
            </a:r>
          </a:p>
        </p:txBody>
      </p:sp>
      <p:sp>
        <p:nvSpPr>
          <p:cNvPr id="3" name="TextBox 2">
            <a:extLst>
              <a:ext uri="{FF2B5EF4-FFF2-40B4-BE49-F238E27FC236}">
                <a16:creationId xmlns:a16="http://schemas.microsoft.com/office/drawing/2014/main" id="{269FA96E-8B82-2247-8E7C-1D4EEC004C7B}"/>
              </a:ext>
            </a:extLst>
          </p:cNvPr>
          <p:cNvSpPr txBox="1"/>
          <p:nvPr/>
        </p:nvSpPr>
        <p:spPr>
          <a:xfrm>
            <a:off x="523722" y="1431229"/>
            <a:ext cx="5023527" cy="1015663"/>
          </a:xfrm>
          <a:prstGeom prst="rect">
            <a:avLst/>
          </a:prstGeom>
          <a:noFill/>
        </p:spPr>
        <p:txBody>
          <a:bodyPr wrap="square" rtlCol="0">
            <a:spAutoFit/>
          </a:bodyPr>
          <a:lstStyle/>
          <a:p>
            <a:r>
              <a:rPr lang="en-NL" sz="4000" b="1" dirty="0">
                <a:solidFill>
                  <a:srgbClr val="022A41"/>
                </a:solidFill>
                <a:latin typeface="Arial" panose="020B0604020202020204" pitchFamily="34" charset="0"/>
                <a:cs typeface="Arial" panose="020B0604020202020204" pitchFamily="34" charset="0"/>
              </a:rPr>
              <a:t>298,000</a:t>
            </a:r>
            <a:r>
              <a:rPr lang="en-NL" sz="4400" b="1" dirty="0">
                <a:solidFill>
                  <a:srgbClr val="022A41"/>
                </a:solidFill>
                <a:latin typeface="Arial" panose="020B0604020202020204" pitchFamily="34" charset="0"/>
                <a:cs typeface="Arial" panose="020B0604020202020204" pitchFamily="34" charset="0"/>
              </a:rPr>
              <a:t> </a:t>
            </a:r>
          </a:p>
          <a:p>
            <a:r>
              <a:rPr lang="en-NL" sz="1600" dirty="0">
                <a:solidFill>
                  <a:srgbClr val="022A41"/>
                </a:solidFill>
                <a:latin typeface="Arial" panose="020B0604020202020204" pitchFamily="34" charset="0"/>
                <a:cs typeface="Arial" panose="020B0604020202020204" pitchFamily="34" charset="0"/>
              </a:rPr>
              <a:t>STUDENTS</a:t>
            </a:r>
          </a:p>
        </p:txBody>
      </p:sp>
      <p:sp>
        <p:nvSpPr>
          <p:cNvPr id="4" name="TextBox 3">
            <a:extLst>
              <a:ext uri="{FF2B5EF4-FFF2-40B4-BE49-F238E27FC236}">
                <a16:creationId xmlns:a16="http://schemas.microsoft.com/office/drawing/2014/main" id="{AF87334E-D68E-3243-BBCE-D605BB38C55B}"/>
              </a:ext>
            </a:extLst>
          </p:cNvPr>
          <p:cNvSpPr txBox="1"/>
          <p:nvPr/>
        </p:nvSpPr>
        <p:spPr>
          <a:xfrm>
            <a:off x="523723" y="5457531"/>
            <a:ext cx="5023526" cy="954107"/>
          </a:xfrm>
          <a:prstGeom prst="rect">
            <a:avLst/>
          </a:prstGeom>
          <a:noFill/>
        </p:spPr>
        <p:txBody>
          <a:bodyPr wrap="square" rtlCol="0">
            <a:spAutoFit/>
          </a:bodyPr>
          <a:lstStyle/>
          <a:p>
            <a:r>
              <a:rPr lang="en-NL" sz="4000" b="1" dirty="0">
                <a:solidFill>
                  <a:srgbClr val="022A41"/>
                </a:solidFill>
                <a:latin typeface="Arial" panose="020B0604020202020204" pitchFamily="34" charset="0"/>
                <a:cs typeface="Arial" panose="020B0604020202020204" pitchFamily="34" charset="0"/>
              </a:rPr>
              <a:t>147</a:t>
            </a:r>
            <a:r>
              <a:rPr lang="en-NL" sz="3400" b="1" dirty="0">
                <a:solidFill>
                  <a:srgbClr val="022A41"/>
                </a:solidFill>
                <a:latin typeface="Arial" panose="020B0604020202020204" pitchFamily="34" charset="0"/>
                <a:cs typeface="Arial" panose="020B0604020202020204" pitchFamily="34" charset="0"/>
              </a:rPr>
              <a:t>  </a:t>
            </a:r>
          </a:p>
          <a:p>
            <a:r>
              <a:rPr lang="en-NL" sz="1600" dirty="0">
                <a:solidFill>
                  <a:srgbClr val="022A41"/>
                </a:solidFill>
                <a:latin typeface="Arial" panose="020B0604020202020204" pitchFamily="34" charset="0"/>
                <a:cs typeface="Arial" panose="020B0604020202020204" pitchFamily="34" charset="0"/>
              </a:rPr>
              <a:t>FACILITIES</a:t>
            </a:r>
          </a:p>
        </p:txBody>
      </p:sp>
      <p:sp>
        <p:nvSpPr>
          <p:cNvPr id="5" name="TextBox 4">
            <a:extLst>
              <a:ext uri="{FF2B5EF4-FFF2-40B4-BE49-F238E27FC236}">
                <a16:creationId xmlns:a16="http://schemas.microsoft.com/office/drawing/2014/main" id="{D48DB076-B937-8A4A-AD53-C94D2F1C4D3B}"/>
              </a:ext>
            </a:extLst>
          </p:cNvPr>
          <p:cNvSpPr txBox="1"/>
          <p:nvPr/>
        </p:nvSpPr>
        <p:spPr>
          <a:xfrm>
            <a:off x="464394" y="4156467"/>
            <a:ext cx="5048560" cy="954107"/>
          </a:xfrm>
          <a:prstGeom prst="rect">
            <a:avLst/>
          </a:prstGeom>
          <a:noFill/>
        </p:spPr>
        <p:txBody>
          <a:bodyPr wrap="square" rtlCol="0">
            <a:spAutoFit/>
          </a:bodyPr>
          <a:lstStyle/>
          <a:p>
            <a:r>
              <a:rPr lang="en-NL" sz="4000" b="1" dirty="0">
                <a:solidFill>
                  <a:srgbClr val="022A41"/>
                </a:solidFill>
                <a:latin typeface="Arial" panose="020B0604020202020204" pitchFamily="34" charset="0"/>
                <a:cs typeface="Arial" panose="020B0604020202020204" pitchFamily="34" charset="0"/>
              </a:rPr>
              <a:t>489</a:t>
            </a:r>
            <a:r>
              <a:rPr lang="en-NL" sz="3400" b="1" dirty="0">
                <a:solidFill>
                  <a:srgbClr val="022A41"/>
                </a:solidFill>
                <a:latin typeface="Arial" panose="020B0604020202020204" pitchFamily="34" charset="0"/>
                <a:cs typeface="Arial" panose="020B0604020202020204" pitchFamily="34" charset="0"/>
              </a:rPr>
              <a:t> </a:t>
            </a:r>
          </a:p>
          <a:p>
            <a:r>
              <a:rPr lang="en-NL" sz="1600" dirty="0">
                <a:solidFill>
                  <a:srgbClr val="022A41"/>
                </a:solidFill>
                <a:latin typeface="Arial" panose="020B0604020202020204" pitchFamily="34" charset="0"/>
                <a:cs typeface="Arial" panose="020B0604020202020204" pitchFamily="34" charset="0"/>
              </a:rPr>
              <a:t>RESEARCH GROUPS</a:t>
            </a:r>
          </a:p>
        </p:txBody>
      </p:sp>
      <p:sp>
        <p:nvSpPr>
          <p:cNvPr id="6" name="Text Placeholder 2">
            <a:extLst>
              <a:ext uri="{FF2B5EF4-FFF2-40B4-BE49-F238E27FC236}">
                <a16:creationId xmlns:a16="http://schemas.microsoft.com/office/drawing/2014/main" id="{91376E24-50BC-8D40-BA57-C4005DF0B128}"/>
              </a:ext>
            </a:extLst>
          </p:cNvPr>
          <p:cNvSpPr txBox="1">
            <a:spLocks/>
          </p:cNvSpPr>
          <p:nvPr/>
        </p:nvSpPr>
        <p:spPr>
          <a:xfrm>
            <a:off x="6268606" y="400254"/>
            <a:ext cx="5618682" cy="95024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002337"/>
              </a:buClr>
              <a:buSzPts val="3000"/>
              <a:buFont typeface="Calibri"/>
              <a:buNone/>
              <a:defRPr sz="3000" b="0" i="0" u="none" strike="noStrike" cap="none">
                <a:solidFill>
                  <a:srgbClr val="002337"/>
                </a:solidFill>
                <a:latin typeface="Calibri"/>
                <a:ea typeface="Calibri"/>
                <a:cs typeface="Calibri"/>
                <a:sym typeface="Calibri"/>
              </a:defRPr>
            </a:lvl1pPr>
            <a:lvl2pPr marL="914400" marR="0" lvl="1" indent="-228600" algn="l" rtl="0">
              <a:lnSpc>
                <a:spcPct val="100000"/>
              </a:lnSpc>
              <a:spcBef>
                <a:spcPts val="500"/>
              </a:spcBef>
              <a:spcAft>
                <a:spcPts val="0"/>
              </a:spcAft>
              <a:buClr>
                <a:srgbClr val="002337"/>
              </a:buClr>
              <a:buSzPts val="3000"/>
              <a:buFont typeface="Arial"/>
              <a:buNone/>
              <a:defRPr sz="3000" b="0" i="0" u="none" strike="noStrike" cap="none">
                <a:solidFill>
                  <a:srgbClr val="002337"/>
                </a:solidFill>
                <a:latin typeface="Calibri"/>
                <a:ea typeface="Calibri"/>
                <a:cs typeface="Calibri"/>
                <a:sym typeface="Calibri"/>
              </a:defRPr>
            </a:lvl2pPr>
            <a:lvl3pPr marL="1371600" marR="0" lvl="2" indent="-228600" algn="l" rtl="0">
              <a:lnSpc>
                <a:spcPct val="100000"/>
              </a:lnSpc>
              <a:spcBef>
                <a:spcPts val="500"/>
              </a:spcBef>
              <a:spcAft>
                <a:spcPts val="0"/>
              </a:spcAft>
              <a:buClr>
                <a:srgbClr val="002337"/>
              </a:buClr>
              <a:buSzPts val="3000"/>
              <a:buFont typeface="Arial"/>
              <a:buNone/>
              <a:defRPr sz="3000" b="0" i="0" u="none" strike="noStrike" cap="none">
                <a:solidFill>
                  <a:srgbClr val="002337"/>
                </a:solidFill>
                <a:latin typeface="Calibri"/>
                <a:ea typeface="Calibri"/>
                <a:cs typeface="Calibri"/>
                <a:sym typeface="Calibri"/>
              </a:defRPr>
            </a:lvl3pPr>
            <a:lvl4pPr marL="1828800" marR="0" lvl="3" indent="-228600" algn="l" rtl="0">
              <a:lnSpc>
                <a:spcPct val="100000"/>
              </a:lnSpc>
              <a:spcBef>
                <a:spcPts val="500"/>
              </a:spcBef>
              <a:spcAft>
                <a:spcPts val="0"/>
              </a:spcAft>
              <a:buClr>
                <a:srgbClr val="002337"/>
              </a:buClr>
              <a:buSzPts val="3000"/>
              <a:buFont typeface="Arial"/>
              <a:buNone/>
              <a:defRPr sz="3000" b="0" i="0" u="none" strike="noStrike" cap="none">
                <a:solidFill>
                  <a:srgbClr val="002337"/>
                </a:solidFill>
                <a:latin typeface="Calibri"/>
                <a:ea typeface="Calibri"/>
                <a:cs typeface="Calibri"/>
                <a:sym typeface="Calibri"/>
              </a:defRPr>
            </a:lvl4pPr>
            <a:lvl5pPr marL="2286000" marR="0" lvl="4" indent="-228600" algn="l" rtl="0">
              <a:lnSpc>
                <a:spcPct val="100000"/>
              </a:lnSpc>
              <a:spcBef>
                <a:spcPts val="500"/>
              </a:spcBef>
              <a:spcAft>
                <a:spcPts val="0"/>
              </a:spcAft>
              <a:buClr>
                <a:srgbClr val="002337"/>
              </a:buClr>
              <a:buSzPts val="3000"/>
              <a:buFont typeface="Arial"/>
              <a:buNone/>
              <a:defRPr sz="3000" b="0" i="0" u="none" strike="noStrike" cap="none">
                <a:solidFill>
                  <a:srgbClr val="002337"/>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r>
              <a:rPr lang="en-NL" sz="2600" dirty="0">
                <a:solidFill>
                  <a:srgbClr val="022A41"/>
                </a:solidFill>
                <a:latin typeface="Arial Black" panose="020B0604020202020204" pitchFamily="34" charset="0"/>
                <a:cs typeface="Arial Black" panose="020B0604020202020204" pitchFamily="34" charset="0"/>
              </a:rPr>
              <a:t>ECIU </a:t>
            </a:r>
          </a:p>
          <a:p>
            <a:r>
              <a:rPr lang="en-NL" sz="2600" dirty="0">
                <a:solidFill>
                  <a:srgbClr val="F7A80E"/>
                </a:solidFill>
                <a:latin typeface="Arial Black" panose="020B0604020202020204" pitchFamily="34" charset="0"/>
                <a:cs typeface="Arial Black" panose="020B0604020202020204" pitchFamily="34" charset="0"/>
              </a:rPr>
              <a:t>Members</a:t>
            </a:r>
          </a:p>
        </p:txBody>
      </p:sp>
      <p:sp>
        <p:nvSpPr>
          <p:cNvPr id="7" name="TextBox 6">
            <a:extLst>
              <a:ext uri="{FF2B5EF4-FFF2-40B4-BE49-F238E27FC236}">
                <a16:creationId xmlns:a16="http://schemas.microsoft.com/office/drawing/2014/main" id="{E386BDBD-BC34-B643-A6C7-6D110F782B1D}"/>
              </a:ext>
            </a:extLst>
          </p:cNvPr>
          <p:cNvSpPr txBox="1"/>
          <p:nvPr/>
        </p:nvSpPr>
        <p:spPr>
          <a:xfrm>
            <a:off x="523721" y="2793848"/>
            <a:ext cx="5048561" cy="1015663"/>
          </a:xfrm>
          <a:prstGeom prst="rect">
            <a:avLst/>
          </a:prstGeom>
          <a:noFill/>
        </p:spPr>
        <p:txBody>
          <a:bodyPr wrap="square" rtlCol="0">
            <a:spAutoFit/>
          </a:bodyPr>
          <a:lstStyle/>
          <a:p>
            <a:r>
              <a:rPr lang="en-NL" sz="4000" b="1" dirty="0">
                <a:solidFill>
                  <a:srgbClr val="022A41"/>
                </a:solidFill>
                <a:latin typeface="Arial" panose="020B0604020202020204" pitchFamily="34" charset="0"/>
                <a:cs typeface="Arial" panose="020B0604020202020204" pitchFamily="34" charset="0"/>
              </a:rPr>
              <a:t>46,688</a:t>
            </a:r>
            <a:r>
              <a:rPr lang="en-NL" sz="4400" b="1" dirty="0">
                <a:solidFill>
                  <a:srgbClr val="022A41"/>
                </a:solidFill>
                <a:latin typeface="Arial" panose="020B0604020202020204" pitchFamily="34" charset="0"/>
                <a:cs typeface="Arial" panose="020B0604020202020204" pitchFamily="34" charset="0"/>
              </a:rPr>
              <a:t> </a:t>
            </a:r>
          </a:p>
          <a:p>
            <a:r>
              <a:rPr lang="en-NL" sz="1600" dirty="0">
                <a:solidFill>
                  <a:srgbClr val="022A41"/>
                </a:solidFill>
                <a:latin typeface="Arial" panose="020B0604020202020204" pitchFamily="34" charset="0"/>
                <a:cs typeface="Arial" panose="020B0604020202020204" pitchFamily="34" charset="0"/>
              </a:rPr>
              <a:t>STAFF incl. 27,182 </a:t>
            </a:r>
            <a:r>
              <a:rPr lang="en-NL" sz="1600">
                <a:solidFill>
                  <a:srgbClr val="022A41"/>
                </a:solidFill>
                <a:latin typeface="Arial" panose="020B0604020202020204" pitchFamily="34" charset="0"/>
                <a:cs typeface="Arial" panose="020B0604020202020204" pitchFamily="34" charset="0"/>
              </a:rPr>
              <a:t>Academic </a:t>
            </a:r>
            <a:r>
              <a:rPr lang="de-DE" sz="1600" dirty="0">
                <a:solidFill>
                  <a:srgbClr val="022A41"/>
                </a:solidFill>
                <a:latin typeface="Arial" panose="020B0604020202020204" pitchFamily="34" charset="0"/>
                <a:cs typeface="Arial" panose="020B0604020202020204" pitchFamily="34" charset="0"/>
              </a:rPr>
              <a:t>S</a:t>
            </a:r>
            <a:r>
              <a:rPr lang="en-NL" sz="1600">
                <a:solidFill>
                  <a:srgbClr val="022A41"/>
                </a:solidFill>
                <a:latin typeface="Arial" panose="020B0604020202020204" pitchFamily="34" charset="0"/>
                <a:cs typeface="Arial" panose="020B0604020202020204" pitchFamily="34" charset="0"/>
              </a:rPr>
              <a:t>taff/Researchers</a:t>
            </a:r>
            <a:endParaRPr lang="en-NL" sz="2200" dirty="0">
              <a:solidFill>
                <a:srgbClr val="022A4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488D5046-8834-7B41-B134-D1C4E7AAD275}"/>
              </a:ext>
            </a:extLst>
          </p:cNvPr>
          <p:cNvSpPr txBox="1"/>
          <p:nvPr/>
        </p:nvSpPr>
        <p:spPr>
          <a:xfrm>
            <a:off x="6552311" y="1566398"/>
            <a:ext cx="4262510" cy="307777"/>
          </a:xfrm>
          <a:prstGeom prst="rect">
            <a:avLst/>
          </a:prstGeom>
          <a:noFill/>
        </p:spPr>
        <p:txBody>
          <a:bodyPr wrap="square" rtlCol="0">
            <a:spAutoFit/>
          </a:bodyPr>
          <a:lstStyle/>
          <a:p>
            <a:r>
              <a:rPr lang="en-NL" dirty="0">
                <a:latin typeface="Arial" panose="020B0604020202020204" pitchFamily="34" charset="0"/>
                <a:cs typeface="Arial" panose="020B0604020202020204" pitchFamily="34" charset="0"/>
              </a:rPr>
              <a:t>University of Twente </a:t>
            </a:r>
            <a:r>
              <a:rPr lang="en-NL" dirty="0">
                <a:solidFill>
                  <a:srgbClr val="F7A80E"/>
                </a:solidFill>
                <a:latin typeface="Arial" panose="020B0604020202020204" pitchFamily="34" charset="0"/>
                <a:cs typeface="Arial" panose="020B0604020202020204" pitchFamily="34" charset="0"/>
              </a:rPr>
              <a:t>(The Netherlands)</a:t>
            </a:r>
          </a:p>
        </p:txBody>
      </p:sp>
      <p:sp>
        <p:nvSpPr>
          <p:cNvPr id="9" name="TextBox 8">
            <a:extLst>
              <a:ext uri="{FF2B5EF4-FFF2-40B4-BE49-F238E27FC236}">
                <a16:creationId xmlns:a16="http://schemas.microsoft.com/office/drawing/2014/main" id="{6EF764A3-8D91-4946-A281-9EC0669F6638}"/>
              </a:ext>
            </a:extLst>
          </p:cNvPr>
          <p:cNvSpPr txBox="1"/>
          <p:nvPr/>
        </p:nvSpPr>
        <p:spPr>
          <a:xfrm>
            <a:off x="6552311" y="1920494"/>
            <a:ext cx="4262510" cy="307777"/>
          </a:xfrm>
          <a:prstGeom prst="rect">
            <a:avLst/>
          </a:prstGeom>
          <a:noFill/>
        </p:spPr>
        <p:txBody>
          <a:bodyPr wrap="square" rtlCol="0">
            <a:spAutoFit/>
          </a:bodyPr>
          <a:lstStyle/>
          <a:p>
            <a:r>
              <a:rPr lang="en-NL" dirty="0">
                <a:latin typeface="Arial" panose="020B0604020202020204" pitchFamily="34" charset="0"/>
                <a:cs typeface="Arial" panose="020B0604020202020204" pitchFamily="34" charset="0"/>
              </a:rPr>
              <a:t>Aalborg University </a:t>
            </a:r>
            <a:r>
              <a:rPr lang="en-NL" dirty="0">
                <a:solidFill>
                  <a:srgbClr val="F7A80E"/>
                </a:solidFill>
                <a:latin typeface="Arial" panose="020B0604020202020204" pitchFamily="34" charset="0"/>
                <a:cs typeface="Arial" panose="020B0604020202020204" pitchFamily="34" charset="0"/>
              </a:rPr>
              <a:t>(Denmark)</a:t>
            </a:r>
          </a:p>
        </p:txBody>
      </p:sp>
      <p:sp>
        <p:nvSpPr>
          <p:cNvPr id="10" name="TextBox 9">
            <a:extLst>
              <a:ext uri="{FF2B5EF4-FFF2-40B4-BE49-F238E27FC236}">
                <a16:creationId xmlns:a16="http://schemas.microsoft.com/office/drawing/2014/main" id="{CBE6F9DE-D7BA-5C49-A686-234C3AE74974}"/>
              </a:ext>
            </a:extLst>
          </p:cNvPr>
          <p:cNvSpPr txBox="1"/>
          <p:nvPr/>
        </p:nvSpPr>
        <p:spPr>
          <a:xfrm>
            <a:off x="6552309" y="2274590"/>
            <a:ext cx="4262510" cy="307777"/>
          </a:xfrm>
          <a:prstGeom prst="rect">
            <a:avLst/>
          </a:prstGeom>
          <a:noFill/>
        </p:spPr>
        <p:txBody>
          <a:bodyPr wrap="square" rtlCol="0">
            <a:spAutoFit/>
          </a:bodyPr>
          <a:lstStyle/>
          <a:p>
            <a:r>
              <a:rPr lang="en-NL" dirty="0">
                <a:latin typeface="Arial" panose="020B0604020202020204" pitchFamily="34" charset="0"/>
                <a:cs typeface="Arial" panose="020B0604020202020204" pitchFamily="34" charset="0"/>
              </a:rPr>
              <a:t>Dublin City University </a:t>
            </a:r>
            <a:r>
              <a:rPr lang="en-NL" dirty="0">
                <a:solidFill>
                  <a:srgbClr val="F7A80E"/>
                </a:solidFill>
                <a:latin typeface="Arial" panose="020B0604020202020204" pitchFamily="34" charset="0"/>
                <a:cs typeface="Arial" panose="020B0604020202020204" pitchFamily="34" charset="0"/>
              </a:rPr>
              <a:t>(Ireland)</a:t>
            </a:r>
          </a:p>
        </p:txBody>
      </p:sp>
      <p:sp>
        <p:nvSpPr>
          <p:cNvPr id="11" name="TextBox 10">
            <a:extLst>
              <a:ext uri="{FF2B5EF4-FFF2-40B4-BE49-F238E27FC236}">
                <a16:creationId xmlns:a16="http://schemas.microsoft.com/office/drawing/2014/main" id="{FF83467C-A0C0-7A42-A39C-599808C605DE}"/>
              </a:ext>
            </a:extLst>
          </p:cNvPr>
          <p:cNvSpPr txBox="1"/>
          <p:nvPr/>
        </p:nvSpPr>
        <p:spPr>
          <a:xfrm>
            <a:off x="6552307" y="2628686"/>
            <a:ext cx="5731716" cy="307777"/>
          </a:xfrm>
          <a:prstGeom prst="rect">
            <a:avLst/>
          </a:prstGeom>
          <a:noFill/>
        </p:spPr>
        <p:txBody>
          <a:bodyPr wrap="square" rtlCol="0">
            <a:spAutoFit/>
          </a:bodyPr>
          <a:lstStyle/>
          <a:p>
            <a:r>
              <a:rPr lang="en-NL" dirty="0">
                <a:latin typeface="Arial" panose="020B0604020202020204" pitchFamily="34" charset="0"/>
                <a:cs typeface="Arial" panose="020B0604020202020204" pitchFamily="34" charset="0"/>
              </a:rPr>
              <a:t>Hamburg University of Technology </a:t>
            </a:r>
            <a:r>
              <a:rPr lang="en-NL" dirty="0">
                <a:solidFill>
                  <a:srgbClr val="F7A80E"/>
                </a:solidFill>
                <a:latin typeface="Arial" panose="020B0604020202020204" pitchFamily="34" charset="0"/>
                <a:cs typeface="Arial" panose="020B0604020202020204" pitchFamily="34" charset="0"/>
              </a:rPr>
              <a:t>(Germany)</a:t>
            </a:r>
          </a:p>
        </p:txBody>
      </p:sp>
      <p:sp>
        <p:nvSpPr>
          <p:cNvPr id="12" name="TextBox 11">
            <a:extLst>
              <a:ext uri="{FF2B5EF4-FFF2-40B4-BE49-F238E27FC236}">
                <a16:creationId xmlns:a16="http://schemas.microsoft.com/office/drawing/2014/main" id="{EDCFFBE7-9DDF-BB4A-824D-2D4ADB2E8AA4}"/>
              </a:ext>
            </a:extLst>
          </p:cNvPr>
          <p:cNvSpPr txBox="1"/>
          <p:nvPr/>
        </p:nvSpPr>
        <p:spPr>
          <a:xfrm>
            <a:off x="6552308" y="2982782"/>
            <a:ext cx="5572281" cy="307777"/>
          </a:xfrm>
          <a:prstGeom prst="rect">
            <a:avLst/>
          </a:prstGeom>
          <a:noFill/>
        </p:spPr>
        <p:txBody>
          <a:bodyPr wrap="square" rtlCol="0">
            <a:spAutoFit/>
          </a:bodyPr>
          <a:lstStyle/>
          <a:p>
            <a:r>
              <a:rPr lang="en-NL" dirty="0">
                <a:latin typeface="Arial" panose="020B0604020202020204" pitchFamily="34" charset="0"/>
                <a:cs typeface="Arial" panose="020B0604020202020204" pitchFamily="34" charset="0"/>
              </a:rPr>
              <a:t>Kaunas University of Technology </a:t>
            </a:r>
            <a:r>
              <a:rPr lang="en-NL" dirty="0">
                <a:solidFill>
                  <a:srgbClr val="F7A80E"/>
                </a:solidFill>
                <a:latin typeface="Arial" panose="020B0604020202020204" pitchFamily="34" charset="0"/>
                <a:cs typeface="Arial" panose="020B0604020202020204" pitchFamily="34" charset="0"/>
              </a:rPr>
              <a:t>(Lithuania)</a:t>
            </a:r>
          </a:p>
        </p:txBody>
      </p:sp>
      <p:sp>
        <p:nvSpPr>
          <p:cNvPr id="13" name="TextBox 12">
            <a:extLst>
              <a:ext uri="{FF2B5EF4-FFF2-40B4-BE49-F238E27FC236}">
                <a16:creationId xmlns:a16="http://schemas.microsoft.com/office/drawing/2014/main" id="{5E0F06A1-0D12-DB49-A5BA-9D5284800FFF}"/>
              </a:ext>
            </a:extLst>
          </p:cNvPr>
          <p:cNvSpPr txBox="1"/>
          <p:nvPr/>
        </p:nvSpPr>
        <p:spPr>
          <a:xfrm>
            <a:off x="6552308" y="3336878"/>
            <a:ext cx="5572282" cy="307777"/>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Linköping University </a:t>
            </a:r>
            <a:r>
              <a:rPr lang="en-NL" dirty="0">
                <a:solidFill>
                  <a:srgbClr val="F7A80E"/>
                </a:solidFill>
                <a:latin typeface="Arial" panose="020B0604020202020204" pitchFamily="34" charset="0"/>
                <a:cs typeface="Arial" panose="020B0604020202020204" pitchFamily="34" charset="0"/>
              </a:rPr>
              <a:t>(Sweden)</a:t>
            </a:r>
          </a:p>
        </p:txBody>
      </p:sp>
      <p:sp>
        <p:nvSpPr>
          <p:cNvPr id="14" name="TextBox 13">
            <a:extLst>
              <a:ext uri="{FF2B5EF4-FFF2-40B4-BE49-F238E27FC236}">
                <a16:creationId xmlns:a16="http://schemas.microsoft.com/office/drawing/2014/main" id="{1BBE82DA-1C17-7649-80E4-DA15FA2B45DF}"/>
              </a:ext>
            </a:extLst>
          </p:cNvPr>
          <p:cNvSpPr txBox="1"/>
          <p:nvPr/>
        </p:nvSpPr>
        <p:spPr>
          <a:xfrm>
            <a:off x="6552307" y="3690974"/>
            <a:ext cx="4262510" cy="307777"/>
          </a:xfrm>
          <a:prstGeom prst="rect">
            <a:avLst/>
          </a:prstGeom>
          <a:noFill/>
        </p:spPr>
        <p:txBody>
          <a:bodyPr wrap="square" rtlCol="0">
            <a:spAutoFit/>
          </a:bodyPr>
          <a:lstStyle/>
          <a:p>
            <a:r>
              <a:rPr lang="en-NL" dirty="0">
                <a:latin typeface="Arial" panose="020B0604020202020204" pitchFamily="34" charset="0"/>
                <a:cs typeface="Arial" panose="020B0604020202020204" pitchFamily="34" charset="0"/>
              </a:rPr>
              <a:t>Tampere University </a:t>
            </a:r>
            <a:r>
              <a:rPr lang="en-NL" dirty="0">
                <a:solidFill>
                  <a:srgbClr val="F7A80E"/>
                </a:solidFill>
                <a:latin typeface="Arial" panose="020B0604020202020204" pitchFamily="34" charset="0"/>
                <a:cs typeface="Arial" panose="020B0604020202020204" pitchFamily="34" charset="0"/>
              </a:rPr>
              <a:t>(Finland)</a:t>
            </a:r>
          </a:p>
        </p:txBody>
      </p:sp>
      <p:sp>
        <p:nvSpPr>
          <p:cNvPr id="15" name="TextBox 14">
            <a:extLst>
              <a:ext uri="{FF2B5EF4-FFF2-40B4-BE49-F238E27FC236}">
                <a16:creationId xmlns:a16="http://schemas.microsoft.com/office/drawing/2014/main" id="{99D962E6-E260-9241-BA81-49EED43A73D0}"/>
              </a:ext>
            </a:extLst>
          </p:cNvPr>
          <p:cNvSpPr txBox="1"/>
          <p:nvPr/>
        </p:nvSpPr>
        <p:spPr>
          <a:xfrm>
            <a:off x="6552306" y="4045070"/>
            <a:ext cx="5572277" cy="307777"/>
          </a:xfrm>
          <a:prstGeom prst="rect">
            <a:avLst/>
          </a:prstGeom>
          <a:noFill/>
        </p:spPr>
        <p:txBody>
          <a:bodyPr wrap="square" rtlCol="0">
            <a:spAutoFit/>
          </a:bodyPr>
          <a:lstStyle/>
          <a:p>
            <a:r>
              <a:rPr lang="en-NL" dirty="0">
                <a:latin typeface="Arial" panose="020B0604020202020204" pitchFamily="34" charset="0"/>
                <a:cs typeface="Arial" panose="020B0604020202020204" pitchFamily="34" charset="0"/>
              </a:rPr>
              <a:t>Universitat Autònoma de Barcelona </a:t>
            </a:r>
            <a:r>
              <a:rPr lang="en-NL" dirty="0">
                <a:solidFill>
                  <a:srgbClr val="F7A80E"/>
                </a:solidFill>
                <a:latin typeface="Arial" panose="020B0604020202020204" pitchFamily="34" charset="0"/>
                <a:cs typeface="Arial" panose="020B0604020202020204" pitchFamily="34" charset="0"/>
              </a:rPr>
              <a:t>(Spain)</a:t>
            </a:r>
          </a:p>
        </p:txBody>
      </p:sp>
      <p:sp>
        <p:nvSpPr>
          <p:cNvPr id="16" name="TextBox 15">
            <a:extLst>
              <a:ext uri="{FF2B5EF4-FFF2-40B4-BE49-F238E27FC236}">
                <a16:creationId xmlns:a16="http://schemas.microsoft.com/office/drawing/2014/main" id="{72EDF4CE-6D06-F747-9C20-C0E33EBC6863}"/>
              </a:ext>
            </a:extLst>
          </p:cNvPr>
          <p:cNvSpPr txBox="1"/>
          <p:nvPr/>
        </p:nvSpPr>
        <p:spPr>
          <a:xfrm>
            <a:off x="6552309" y="4399166"/>
            <a:ext cx="4262510" cy="307777"/>
          </a:xfrm>
          <a:prstGeom prst="rect">
            <a:avLst/>
          </a:prstGeom>
          <a:noFill/>
        </p:spPr>
        <p:txBody>
          <a:bodyPr wrap="square" rtlCol="0">
            <a:spAutoFit/>
          </a:bodyPr>
          <a:lstStyle/>
          <a:p>
            <a:r>
              <a:rPr lang="en-NL" dirty="0">
                <a:latin typeface="Arial" panose="020B0604020202020204" pitchFamily="34" charset="0"/>
                <a:cs typeface="Arial" panose="020B0604020202020204" pitchFamily="34" charset="0"/>
              </a:rPr>
              <a:t>University of Aveiro </a:t>
            </a:r>
            <a:r>
              <a:rPr lang="en-NL" dirty="0">
                <a:solidFill>
                  <a:srgbClr val="F7A80E"/>
                </a:solidFill>
                <a:latin typeface="Arial" panose="020B0604020202020204" pitchFamily="34" charset="0"/>
                <a:cs typeface="Arial" panose="020B0604020202020204" pitchFamily="34" charset="0"/>
              </a:rPr>
              <a:t>(Portugal)</a:t>
            </a:r>
          </a:p>
        </p:txBody>
      </p:sp>
      <p:sp>
        <p:nvSpPr>
          <p:cNvPr id="17" name="TextBox 16">
            <a:extLst>
              <a:ext uri="{FF2B5EF4-FFF2-40B4-BE49-F238E27FC236}">
                <a16:creationId xmlns:a16="http://schemas.microsoft.com/office/drawing/2014/main" id="{2754DACF-97C7-EC49-8CA3-A3104F231949}"/>
              </a:ext>
            </a:extLst>
          </p:cNvPr>
          <p:cNvSpPr txBox="1"/>
          <p:nvPr/>
        </p:nvSpPr>
        <p:spPr>
          <a:xfrm>
            <a:off x="6552309" y="4753262"/>
            <a:ext cx="4262510" cy="307777"/>
          </a:xfrm>
          <a:prstGeom prst="rect">
            <a:avLst/>
          </a:prstGeom>
          <a:noFill/>
        </p:spPr>
        <p:txBody>
          <a:bodyPr wrap="square" rtlCol="0">
            <a:spAutoFit/>
          </a:bodyPr>
          <a:lstStyle/>
          <a:p>
            <a:r>
              <a:rPr lang="en-NL" dirty="0">
                <a:latin typeface="Arial" panose="020B0604020202020204" pitchFamily="34" charset="0"/>
                <a:cs typeface="Arial" panose="020B0604020202020204" pitchFamily="34" charset="0"/>
              </a:rPr>
              <a:t>University of Stavanger </a:t>
            </a:r>
            <a:r>
              <a:rPr lang="en-NL" dirty="0">
                <a:solidFill>
                  <a:srgbClr val="F7A80E"/>
                </a:solidFill>
                <a:latin typeface="Arial" panose="020B0604020202020204" pitchFamily="34" charset="0"/>
                <a:cs typeface="Arial" panose="020B0604020202020204" pitchFamily="34" charset="0"/>
              </a:rPr>
              <a:t>(Norway)</a:t>
            </a:r>
          </a:p>
        </p:txBody>
      </p:sp>
      <p:sp>
        <p:nvSpPr>
          <p:cNvPr id="18" name="TextBox 17">
            <a:extLst>
              <a:ext uri="{FF2B5EF4-FFF2-40B4-BE49-F238E27FC236}">
                <a16:creationId xmlns:a16="http://schemas.microsoft.com/office/drawing/2014/main" id="{93FF3E85-508D-3044-859F-8E2199ED9D70}"/>
              </a:ext>
            </a:extLst>
          </p:cNvPr>
          <p:cNvSpPr txBox="1"/>
          <p:nvPr/>
        </p:nvSpPr>
        <p:spPr>
          <a:xfrm>
            <a:off x="6552307" y="5107358"/>
            <a:ext cx="4262510" cy="307777"/>
          </a:xfrm>
          <a:prstGeom prst="rect">
            <a:avLst/>
          </a:prstGeom>
          <a:noFill/>
        </p:spPr>
        <p:txBody>
          <a:bodyPr wrap="square" rtlCol="0">
            <a:spAutoFit/>
          </a:bodyPr>
          <a:lstStyle/>
          <a:p>
            <a:r>
              <a:rPr lang="en-NL" dirty="0">
                <a:latin typeface="Arial" panose="020B0604020202020204" pitchFamily="34" charset="0"/>
                <a:cs typeface="Arial" panose="020B0604020202020204" pitchFamily="34" charset="0"/>
              </a:rPr>
              <a:t>University of Trento </a:t>
            </a:r>
            <a:r>
              <a:rPr lang="en-NL" dirty="0">
                <a:solidFill>
                  <a:srgbClr val="F7A80E"/>
                </a:solidFill>
                <a:latin typeface="Arial" panose="020B0604020202020204" pitchFamily="34" charset="0"/>
                <a:cs typeface="Arial" panose="020B0604020202020204" pitchFamily="34" charset="0"/>
              </a:rPr>
              <a:t>(Italy)</a:t>
            </a:r>
          </a:p>
        </p:txBody>
      </p:sp>
      <p:sp>
        <p:nvSpPr>
          <p:cNvPr id="19" name="TextBox 18">
            <a:extLst>
              <a:ext uri="{FF2B5EF4-FFF2-40B4-BE49-F238E27FC236}">
                <a16:creationId xmlns:a16="http://schemas.microsoft.com/office/drawing/2014/main" id="{89FA0F22-DDC5-564C-ACF0-C62E9EE1968F}"/>
              </a:ext>
            </a:extLst>
          </p:cNvPr>
          <p:cNvSpPr txBox="1"/>
          <p:nvPr/>
        </p:nvSpPr>
        <p:spPr>
          <a:xfrm>
            <a:off x="6552307" y="5461454"/>
            <a:ext cx="5572276" cy="307777"/>
          </a:xfrm>
          <a:prstGeom prst="rect">
            <a:avLst/>
          </a:prstGeom>
          <a:noFill/>
        </p:spPr>
        <p:txBody>
          <a:bodyPr wrap="square" rtlCol="0">
            <a:spAutoFit/>
          </a:bodyPr>
          <a:lstStyle/>
          <a:p>
            <a:r>
              <a:rPr lang="en-NL" dirty="0">
                <a:latin typeface="Arial" panose="020B0604020202020204" pitchFamily="34" charset="0"/>
                <a:cs typeface="Arial" panose="020B0604020202020204" pitchFamily="34" charset="0"/>
              </a:rPr>
              <a:t>Institut National des Sciences Appliquėes </a:t>
            </a:r>
            <a:r>
              <a:rPr lang="en-NL" dirty="0">
                <a:solidFill>
                  <a:srgbClr val="F7A80E"/>
                </a:solidFill>
                <a:latin typeface="Arial" panose="020B0604020202020204" pitchFamily="34" charset="0"/>
                <a:cs typeface="Arial" panose="020B0604020202020204" pitchFamily="34" charset="0"/>
              </a:rPr>
              <a:t>(France)  </a:t>
            </a:r>
          </a:p>
        </p:txBody>
      </p:sp>
      <p:sp>
        <p:nvSpPr>
          <p:cNvPr id="20" name="TextBox 19">
            <a:extLst>
              <a:ext uri="{FF2B5EF4-FFF2-40B4-BE49-F238E27FC236}">
                <a16:creationId xmlns:a16="http://schemas.microsoft.com/office/drawing/2014/main" id="{6C8A8146-02DA-B749-8370-A376868A7681}"/>
              </a:ext>
            </a:extLst>
          </p:cNvPr>
          <p:cNvSpPr txBox="1"/>
          <p:nvPr/>
        </p:nvSpPr>
        <p:spPr>
          <a:xfrm>
            <a:off x="6552314" y="5815550"/>
            <a:ext cx="4373352" cy="307777"/>
          </a:xfrm>
          <a:prstGeom prst="rect">
            <a:avLst/>
          </a:prstGeom>
          <a:noFill/>
        </p:spPr>
        <p:txBody>
          <a:bodyPr wrap="square" rtlCol="0">
            <a:spAutoFit/>
          </a:bodyPr>
          <a:lstStyle/>
          <a:p>
            <a:r>
              <a:rPr lang="de-DE" dirty="0">
                <a:latin typeface="Arial" panose="020B0604020202020204" pitchFamily="34" charset="0"/>
                <a:cs typeface="Arial" panose="020B0604020202020204" pitchFamily="34" charset="0"/>
              </a:rPr>
              <a:t>Lodz University </a:t>
            </a:r>
            <a:r>
              <a:rPr lang="de-DE" dirty="0" err="1">
                <a:latin typeface="Arial" panose="020B0604020202020204" pitchFamily="34" charset="0"/>
                <a:cs typeface="Arial" panose="020B0604020202020204" pitchFamily="34" charset="0"/>
              </a:rPr>
              <a:t>of</a:t>
            </a:r>
            <a:r>
              <a:rPr lang="de-DE" dirty="0">
                <a:latin typeface="Arial" panose="020B0604020202020204" pitchFamily="34" charset="0"/>
                <a:cs typeface="Arial" panose="020B0604020202020204" pitchFamily="34" charset="0"/>
              </a:rPr>
              <a:t> Technology </a:t>
            </a:r>
            <a:r>
              <a:rPr lang="en-NL">
                <a:solidFill>
                  <a:srgbClr val="F7A80E"/>
                </a:solidFill>
                <a:latin typeface="Arial" panose="020B0604020202020204" pitchFamily="34" charset="0"/>
                <a:cs typeface="Arial" panose="020B0604020202020204" pitchFamily="34" charset="0"/>
              </a:rPr>
              <a:t>(</a:t>
            </a:r>
            <a:r>
              <a:rPr lang="de-DE" dirty="0" err="1">
                <a:solidFill>
                  <a:srgbClr val="F7A80E"/>
                </a:solidFill>
                <a:latin typeface="Arial" panose="020B0604020202020204" pitchFamily="34" charset="0"/>
                <a:cs typeface="Arial" panose="020B0604020202020204" pitchFamily="34" charset="0"/>
              </a:rPr>
              <a:t>Poland</a:t>
            </a:r>
            <a:r>
              <a:rPr lang="en-NL">
                <a:solidFill>
                  <a:srgbClr val="F7A80E"/>
                </a:solidFill>
                <a:latin typeface="Arial" panose="020B0604020202020204" pitchFamily="34" charset="0"/>
                <a:cs typeface="Arial" panose="020B0604020202020204" pitchFamily="34" charset="0"/>
              </a:rPr>
              <a:t>) </a:t>
            </a:r>
            <a:endParaRPr lang="en-NL" dirty="0">
              <a:solidFill>
                <a:srgbClr val="F7A80E"/>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3F7B7C5C-CFF4-F14B-AE3A-55CC252F1B61}"/>
              </a:ext>
            </a:extLst>
          </p:cNvPr>
          <p:cNvSpPr txBox="1"/>
          <p:nvPr/>
        </p:nvSpPr>
        <p:spPr>
          <a:xfrm>
            <a:off x="6552314" y="6169646"/>
            <a:ext cx="4373352" cy="307777"/>
          </a:xfrm>
          <a:prstGeom prst="rect">
            <a:avLst/>
          </a:prstGeom>
          <a:noFill/>
        </p:spPr>
        <p:txBody>
          <a:bodyPr wrap="square" rtlCol="0">
            <a:spAutoFit/>
          </a:bodyPr>
          <a:lstStyle/>
          <a:p>
            <a:r>
              <a:rPr lang="en-NL" dirty="0">
                <a:latin typeface="Arial" panose="020B0604020202020204" pitchFamily="34" charset="0"/>
                <a:cs typeface="Arial" panose="020B0604020202020204" pitchFamily="34" charset="0"/>
              </a:rPr>
              <a:t>TEC de Monterrey </a:t>
            </a:r>
            <a:r>
              <a:rPr lang="en-NL" dirty="0">
                <a:solidFill>
                  <a:srgbClr val="F7A80E"/>
                </a:solidFill>
                <a:latin typeface="Arial" panose="020B0604020202020204" pitchFamily="34" charset="0"/>
                <a:cs typeface="Arial" panose="020B0604020202020204" pitchFamily="34" charset="0"/>
              </a:rPr>
              <a:t>(Mexico) </a:t>
            </a:r>
          </a:p>
        </p:txBody>
      </p:sp>
    </p:spTree>
    <p:extLst>
      <p:ext uri="{BB962C8B-B14F-4D97-AF65-F5344CB8AC3E}">
        <p14:creationId xmlns:p14="http://schemas.microsoft.com/office/powerpoint/2010/main" val="32738753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erson in a lab coat&#10;&#10;Description automatically generated with low confidence">
            <a:extLst>
              <a:ext uri="{FF2B5EF4-FFF2-40B4-BE49-F238E27FC236}">
                <a16:creationId xmlns:a16="http://schemas.microsoft.com/office/drawing/2014/main" id="{4A4D2560-97F3-B843-A64F-DE08BAFE8957}"/>
              </a:ext>
            </a:extLst>
          </p:cNvPr>
          <p:cNvPicPr>
            <a:picLocks noGrp="1" noChangeAspect="1"/>
          </p:cNvPicPr>
          <p:nvPr>
            <p:ph type="pic" idx="2"/>
          </p:nvPr>
        </p:nvPicPr>
        <p:blipFill>
          <a:blip r:embed="rId2" cstate="screen">
            <a:extLst>
              <a:ext uri="{28A0092B-C50C-407E-A947-70E740481C1C}">
                <a14:useLocalDpi xmlns:a14="http://schemas.microsoft.com/office/drawing/2010/main"/>
              </a:ext>
            </a:extLst>
          </a:blip>
          <a:srcRect/>
          <a:stretch>
            <a:fillRect/>
          </a:stretch>
        </p:blipFill>
        <p:spPr/>
      </p:pic>
      <p:sp>
        <p:nvSpPr>
          <p:cNvPr id="3" name="Text Placeholder 2">
            <a:extLst>
              <a:ext uri="{FF2B5EF4-FFF2-40B4-BE49-F238E27FC236}">
                <a16:creationId xmlns:a16="http://schemas.microsoft.com/office/drawing/2014/main" id="{B7A5FA55-E35A-BA4E-9932-AE91CF26D59C}"/>
              </a:ext>
            </a:extLst>
          </p:cNvPr>
          <p:cNvSpPr>
            <a:spLocks noGrp="1"/>
          </p:cNvSpPr>
          <p:nvPr>
            <p:ph type="body" idx="1"/>
          </p:nvPr>
        </p:nvSpPr>
        <p:spPr/>
        <p:txBody>
          <a:bodyPr/>
          <a:lstStyle/>
          <a:p>
            <a:r>
              <a:rPr lang="en-NL"/>
              <a:t>PART 2:</a:t>
            </a:r>
          </a:p>
          <a:p>
            <a:r>
              <a:rPr lang="en-NL" b="1"/>
              <a:t>ECIU UNIVERSITY</a:t>
            </a:r>
          </a:p>
        </p:txBody>
      </p:sp>
    </p:spTree>
    <p:extLst>
      <p:ext uri="{BB962C8B-B14F-4D97-AF65-F5344CB8AC3E}">
        <p14:creationId xmlns:p14="http://schemas.microsoft.com/office/powerpoint/2010/main" val="16542792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D226E-390C-4D49-BCDB-2F9EB5FCF0F3}"/>
              </a:ext>
            </a:extLst>
          </p:cNvPr>
          <p:cNvSpPr>
            <a:spLocks noGrp="1"/>
          </p:cNvSpPr>
          <p:nvPr>
            <p:ph type="title"/>
          </p:nvPr>
        </p:nvSpPr>
        <p:spPr/>
        <p:txBody>
          <a:bodyPr>
            <a:normAutofit/>
          </a:bodyPr>
          <a:lstStyle/>
          <a:p>
            <a:r>
              <a:rPr lang="en-NL" sz="2400"/>
              <a:t>NEED FOR SYSTEMIC CHANGE</a:t>
            </a:r>
          </a:p>
        </p:txBody>
      </p:sp>
      <p:sp>
        <p:nvSpPr>
          <p:cNvPr id="4" name="Google Shape;363;p7">
            <a:extLst>
              <a:ext uri="{FF2B5EF4-FFF2-40B4-BE49-F238E27FC236}">
                <a16:creationId xmlns:a16="http://schemas.microsoft.com/office/drawing/2014/main" id="{57E6223B-678F-D44F-BFAE-637CC774F176}"/>
              </a:ext>
            </a:extLst>
          </p:cNvPr>
          <p:cNvSpPr/>
          <p:nvPr/>
        </p:nvSpPr>
        <p:spPr>
          <a:xfrm>
            <a:off x="1994261" y="2078531"/>
            <a:ext cx="410174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dk1"/>
                </a:solidFill>
                <a:latin typeface="Arial" panose="020B0604020202020204" pitchFamily="34" charset="0"/>
                <a:cs typeface="Arial" panose="020B0604020202020204" pitchFamily="34" charset="0"/>
                <a:sym typeface="Arial"/>
              </a:rPr>
              <a:t>Climate Change </a:t>
            </a:r>
            <a:endParaRPr sz="1800">
              <a:solidFill>
                <a:schemeClr val="dk1"/>
              </a:solidFill>
              <a:latin typeface="Arial" panose="020B0604020202020204" pitchFamily="34" charset="0"/>
              <a:cs typeface="Arial" panose="020B0604020202020204" pitchFamily="34" charset="0"/>
              <a:sym typeface="Arial"/>
            </a:endParaRPr>
          </a:p>
        </p:txBody>
      </p:sp>
      <p:sp>
        <p:nvSpPr>
          <p:cNvPr id="5" name="Google Shape;369;p7">
            <a:extLst>
              <a:ext uri="{FF2B5EF4-FFF2-40B4-BE49-F238E27FC236}">
                <a16:creationId xmlns:a16="http://schemas.microsoft.com/office/drawing/2014/main" id="{67D603B6-B255-A54E-B03D-CF5BB89C140E}"/>
              </a:ext>
            </a:extLst>
          </p:cNvPr>
          <p:cNvSpPr/>
          <p:nvPr/>
        </p:nvSpPr>
        <p:spPr>
          <a:xfrm>
            <a:off x="7149742" y="2078531"/>
            <a:ext cx="3963642"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dk1"/>
                </a:solidFill>
                <a:latin typeface="Arial" panose="020B0604020202020204" pitchFamily="34" charset="0"/>
                <a:cs typeface="Arial" panose="020B0604020202020204" pitchFamily="34" charset="0"/>
                <a:sym typeface="Arial"/>
              </a:rPr>
              <a:t>The Sustainable Development Goals </a:t>
            </a:r>
            <a:endParaRPr sz="1800">
              <a:solidFill>
                <a:schemeClr val="dk1"/>
              </a:solidFill>
              <a:latin typeface="Arial" panose="020B0604020202020204" pitchFamily="34" charset="0"/>
              <a:cs typeface="Arial" panose="020B0604020202020204" pitchFamily="34" charset="0"/>
              <a:sym typeface="Arial"/>
            </a:endParaRPr>
          </a:p>
        </p:txBody>
      </p:sp>
      <p:pic>
        <p:nvPicPr>
          <p:cNvPr id="6" name="Graphic 5">
            <a:extLst>
              <a:ext uri="{FF2B5EF4-FFF2-40B4-BE49-F238E27FC236}">
                <a16:creationId xmlns:a16="http://schemas.microsoft.com/office/drawing/2014/main" id="{994F14C5-9639-634D-AF12-25ED511A31B3}"/>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373301" y="2091772"/>
            <a:ext cx="369332" cy="369332"/>
          </a:xfrm>
          <a:prstGeom prst="rect">
            <a:avLst/>
          </a:prstGeom>
        </p:spPr>
      </p:pic>
      <p:pic>
        <p:nvPicPr>
          <p:cNvPr id="7" name="Graphic 6">
            <a:extLst>
              <a:ext uri="{FF2B5EF4-FFF2-40B4-BE49-F238E27FC236}">
                <a16:creationId xmlns:a16="http://schemas.microsoft.com/office/drawing/2014/main" id="{1DE4776A-C296-AD42-825D-C7AEEB69977A}"/>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153446" y="3034393"/>
            <a:ext cx="496787" cy="551258"/>
          </a:xfrm>
          <a:prstGeom prst="rect">
            <a:avLst/>
          </a:prstGeom>
        </p:spPr>
      </p:pic>
      <p:sp>
        <p:nvSpPr>
          <p:cNvPr id="8" name="Google Shape;376;p7">
            <a:extLst>
              <a:ext uri="{FF2B5EF4-FFF2-40B4-BE49-F238E27FC236}">
                <a16:creationId xmlns:a16="http://schemas.microsoft.com/office/drawing/2014/main" id="{BA322623-BDB5-2248-9BFB-0371698E87DC}"/>
              </a:ext>
            </a:extLst>
          </p:cNvPr>
          <p:cNvSpPr/>
          <p:nvPr/>
        </p:nvSpPr>
        <p:spPr>
          <a:xfrm>
            <a:off x="1994260" y="3125356"/>
            <a:ext cx="410174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dk1"/>
                </a:solidFill>
                <a:latin typeface="Arial" panose="020B0604020202020204" pitchFamily="34" charset="0"/>
                <a:cs typeface="Arial" panose="020B0604020202020204" pitchFamily="34" charset="0"/>
                <a:sym typeface="Arial"/>
              </a:rPr>
              <a:t>Societal Impact</a:t>
            </a:r>
            <a:endParaRPr sz="1800">
              <a:solidFill>
                <a:schemeClr val="dk1"/>
              </a:solidFill>
              <a:latin typeface="Arial" panose="020B0604020202020204" pitchFamily="34" charset="0"/>
              <a:cs typeface="Arial" panose="020B0604020202020204" pitchFamily="34" charset="0"/>
              <a:sym typeface="Arial"/>
            </a:endParaRPr>
          </a:p>
        </p:txBody>
      </p:sp>
      <p:sp>
        <p:nvSpPr>
          <p:cNvPr id="9" name="Google Shape;394;p7">
            <a:extLst>
              <a:ext uri="{FF2B5EF4-FFF2-40B4-BE49-F238E27FC236}">
                <a16:creationId xmlns:a16="http://schemas.microsoft.com/office/drawing/2014/main" id="{98CCA2D5-DD25-9341-8E4D-D85317B2165D}"/>
              </a:ext>
            </a:extLst>
          </p:cNvPr>
          <p:cNvSpPr/>
          <p:nvPr/>
        </p:nvSpPr>
        <p:spPr>
          <a:xfrm>
            <a:off x="7149741" y="3122384"/>
            <a:ext cx="398514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dk1"/>
                </a:solidFill>
                <a:latin typeface="Arial" panose="020B0604020202020204" pitchFamily="34" charset="0"/>
                <a:cs typeface="Arial" panose="020B0604020202020204" pitchFamily="34" charset="0"/>
                <a:sym typeface="Arial"/>
              </a:rPr>
              <a:t>Standard Degree is not enough</a:t>
            </a:r>
            <a:endParaRPr sz="1800">
              <a:solidFill>
                <a:schemeClr val="dk1"/>
              </a:solidFill>
              <a:latin typeface="Arial" panose="020B0604020202020204" pitchFamily="34" charset="0"/>
              <a:cs typeface="Arial" panose="020B0604020202020204" pitchFamily="34" charset="0"/>
              <a:sym typeface="Arial"/>
            </a:endParaRPr>
          </a:p>
        </p:txBody>
      </p:sp>
      <p:pic>
        <p:nvPicPr>
          <p:cNvPr id="10" name="Graphic 9">
            <a:extLst>
              <a:ext uri="{FF2B5EF4-FFF2-40B4-BE49-F238E27FC236}">
                <a16:creationId xmlns:a16="http://schemas.microsoft.com/office/drawing/2014/main" id="{CB081322-B676-4F4D-AAA4-76A2B84969B6}"/>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353873" y="3034392"/>
            <a:ext cx="387351" cy="564069"/>
          </a:xfrm>
          <a:prstGeom prst="rect">
            <a:avLst/>
          </a:prstGeom>
        </p:spPr>
      </p:pic>
      <p:sp>
        <p:nvSpPr>
          <p:cNvPr id="11" name="Google Shape;400;p7">
            <a:extLst>
              <a:ext uri="{FF2B5EF4-FFF2-40B4-BE49-F238E27FC236}">
                <a16:creationId xmlns:a16="http://schemas.microsoft.com/office/drawing/2014/main" id="{A163CD7B-FAA5-4545-8B62-141E8A76DBEB}"/>
              </a:ext>
            </a:extLst>
          </p:cNvPr>
          <p:cNvSpPr/>
          <p:nvPr/>
        </p:nvSpPr>
        <p:spPr>
          <a:xfrm>
            <a:off x="1965881" y="4317732"/>
            <a:ext cx="386070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dk1"/>
                </a:solidFill>
                <a:latin typeface="Arial" panose="020B0604020202020204" pitchFamily="34" charset="0"/>
                <a:cs typeface="Arial" panose="020B0604020202020204" pitchFamily="34" charset="0"/>
                <a:sym typeface="Arial"/>
              </a:rPr>
              <a:t>Skills gap </a:t>
            </a:r>
            <a:endParaRPr sz="1800">
              <a:latin typeface="Arial" panose="020B0604020202020204" pitchFamily="34" charset="0"/>
              <a:cs typeface="Arial" panose="020B0604020202020204" pitchFamily="34" charset="0"/>
            </a:endParaRPr>
          </a:p>
        </p:txBody>
      </p:sp>
      <p:pic>
        <p:nvPicPr>
          <p:cNvPr id="12" name="Graphic 11">
            <a:extLst>
              <a:ext uri="{FF2B5EF4-FFF2-40B4-BE49-F238E27FC236}">
                <a16:creationId xmlns:a16="http://schemas.microsoft.com/office/drawing/2014/main" id="{9B5D61E1-1F24-234E-8BAB-8DE890D11483}"/>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173634" y="4304613"/>
            <a:ext cx="469315" cy="429859"/>
          </a:xfrm>
          <a:prstGeom prst="rect">
            <a:avLst/>
          </a:prstGeom>
        </p:spPr>
      </p:pic>
      <p:pic>
        <p:nvPicPr>
          <p:cNvPr id="13" name="Graphic 12">
            <a:extLst>
              <a:ext uri="{FF2B5EF4-FFF2-40B4-BE49-F238E27FC236}">
                <a16:creationId xmlns:a16="http://schemas.microsoft.com/office/drawing/2014/main" id="{163FF362-39A3-3B4A-A85C-B5F7A86743AE}"/>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1180918" y="5593248"/>
            <a:ext cx="469315" cy="415984"/>
          </a:xfrm>
          <a:prstGeom prst="rect">
            <a:avLst/>
          </a:prstGeom>
        </p:spPr>
      </p:pic>
      <p:sp>
        <p:nvSpPr>
          <p:cNvPr id="14" name="Google Shape;388;p7">
            <a:extLst>
              <a:ext uri="{FF2B5EF4-FFF2-40B4-BE49-F238E27FC236}">
                <a16:creationId xmlns:a16="http://schemas.microsoft.com/office/drawing/2014/main" id="{E5BEABD2-D303-D744-B31E-24BF76DAD542}"/>
              </a:ext>
            </a:extLst>
          </p:cNvPr>
          <p:cNvSpPr/>
          <p:nvPr/>
        </p:nvSpPr>
        <p:spPr>
          <a:xfrm>
            <a:off x="1943735" y="5478095"/>
            <a:ext cx="3980548"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dk1"/>
                </a:solidFill>
                <a:latin typeface="Arial" panose="020B0604020202020204" pitchFamily="34" charset="0"/>
                <a:cs typeface="Arial" panose="020B0604020202020204" pitchFamily="34" charset="0"/>
                <a:sym typeface="Arial"/>
              </a:rPr>
              <a:t>Learners need On-Demand Access to specific/ad-hoc learning</a:t>
            </a:r>
            <a:endParaRPr sz="1800">
              <a:solidFill>
                <a:schemeClr val="dk1"/>
              </a:solidFill>
              <a:latin typeface="Arial" panose="020B0604020202020204" pitchFamily="34" charset="0"/>
              <a:cs typeface="Arial" panose="020B0604020202020204" pitchFamily="34" charset="0"/>
              <a:sym typeface="Arial"/>
            </a:endParaRPr>
          </a:p>
        </p:txBody>
      </p:sp>
      <p:pic>
        <p:nvPicPr>
          <p:cNvPr id="15" name="Graphic 14">
            <a:extLst>
              <a:ext uri="{FF2B5EF4-FFF2-40B4-BE49-F238E27FC236}">
                <a16:creationId xmlns:a16="http://schemas.microsoft.com/office/drawing/2014/main" id="{75C234E8-7504-2642-BCD3-B06A493B8230}"/>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6365419" y="4279533"/>
            <a:ext cx="513045" cy="369331"/>
          </a:xfrm>
          <a:prstGeom prst="rect">
            <a:avLst/>
          </a:prstGeom>
        </p:spPr>
      </p:pic>
      <p:sp>
        <p:nvSpPr>
          <p:cNvPr id="16" name="Google Shape;382;p7">
            <a:extLst>
              <a:ext uri="{FF2B5EF4-FFF2-40B4-BE49-F238E27FC236}">
                <a16:creationId xmlns:a16="http://schemas.microsoft.com/office/drawing/2014/main" id="{3A48039E-F1CE-E94B-9C95-EEA4A27F6348}"/>
              </a:ext>
            </a:extLst>
          </p:cNvPr>
          <p:cNvSpPr/>
          <p:nvPr/>
        </p:nvSpPr>
        <p:spPr>
          <a:xfrm>
            <a:off x="7128234" y="4157648"/>
            <a:ext cx="4377965" cy="646290"/>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GB" sz="1800">
                <a:solidFill>
                  <a:schemeClr val="dk1"/>
                </a:solidFill>
                <a:latin typeface="Arial" panose="020B0604020202020204" pitchFamily="34" charset="0"/>
                <a:cs typeface="Arial" panose="020B0604020202020204" pitchFamily="34" charset="0"/>
                <a:sym typeface="Arial"/>
              </a:rPr>
              <a:t>Learners Demand for truly international and interdisciplinary education  </a:t>
            </a:r>
            <a:endParaRPr sz="1800">
              <a:latin typeface="Arial" panose="020B0604020202020204" pitchFamily="34" charset="0"/>
              <a:cs typeface="Arial" panose="020B0604020202020204" pitchFamily="34" charset="0"/>
            </a:endParaRPr>
          </a:p>
        </p:txBody>
      </p:sp>
      <p:pic>
        <p:nvPicPr>
          <p:cNvPr id="17" name="Graphic 16">
            <a:extLst>
              <a:ext uri="{FF2B5EF4-FFF2-40B4-BE49-F238E27FC236}">
                <a16:creationId xmlns:a16="http://schemas.microsoft.com/office/drawing/2014/main" id="{2F010793-81FF-3545-9A2F-5FC504EF7995}"/>
              </a:ext>
            </a:extLst>
          </p:cNvPr>
          <p:cNvPicPr>
            <a:picLocks noChangeAspect="1"/>
          </p:cNvPicPr>
          <p:nvPr/>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1129634" y="1968398"/>
            <a:ext cx="526486" cy="620316"/>
          </a:xfrm>
          <a:prstGeom prst="rect">
            <a:avLst/>
          </a:prstGeom>
        </p:spPr>
      </p:pic>
      <p:cxnSp>
        <p:nvCxnSpPr>
          <p:cNvPr id="18" name="Straight Connector 17">
            <a:extLst>
              <a:ext uri="{FF2B5EF4-FFF2-40B4-BE49-F238E27FC236}">
                <a16:creationId xmlns:a16="http://schemas.microsoft.com/office/drawing/2014/main" id="{9CE80E8C-1109-CC4C-B115-33D7ABBA2DDE}"/>
              </a:ext>
            </a:extLst>
          </p:cNvPr>
          <p:cNvCxnSpPr>
            <a:cxnSpLocks/>
          </p:cNvCxnSpPr>
          <p:nvPr/>
        </p:nvCxnSpPr>
        <p:spPr>
          <a:xfrm>
            <a:off x="1129634" y="2752005"/>
            <a:ext cx="9983750" cy="0"/>
          </a:xfrm>
          <a:prstGeom prst="line">
            <a:avLst/>
          </a:prstGeom>
          <a:ln>
            <a:solidFill>
              <a:schemeClr val="tx2">
                <a:lumMod val="10000"/>
                <a:alpha val="13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FEEB1C8-31DD-C54E-A732-78111B6D2B91}"/>
              </a:ext>
            </a:extLst>
          </p:cNvPr>
          <p:cNvCxnSpPr>
            <a:cxnSpLocks/>
          </p:cNvCxnSpPr>
          <p:nvPr/>
        </p:nvCxnSpPr>
        <p:spPr>
          <a:xfrm>
            <a:off x="1086771" y="3895005"/>
            <a:ext cx="9983750" cy="0"/>
          </a:xfrm>
          <a:prstGeom prst="line">
            <a:avLst/>
          </a:prstGeom>
          <a:ln>
            <a:solidFill>
              <a:schemeClr val="tx2">
                <a:lumMod val="10000"/>
                <a:alpha val="13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5FCBE41-7D47-1B45-A856-6E70A1EE41E1}"/>
              </a:ext>
            </a:extLst>
          </p:cNvPr>
          <p:cNvCxnSpPr>
            <a:cxnSpLocks/>
          </p:cNvCxnSpPr>
          <p:nvPr/>
        </p:nvCxnSpPr>
        <p:spPr>
          <a:xfrm>
            <a:off x="1086771" y="5066580"/>
            <a:ext cx="9983750" cy="0"/>
          </a:xfrm>
          <a:prstGeom prst="line">
            <a:avLst/>
          </a:prstGeom>
          <a:ln>
            <a:solidFill>
              <a:schemeClr val="tx2">
                <a:lumMod val="10000"/>
                <a:alpha val="13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9425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7" name="Google Shape;407;p8"/>
          <p:cNvSpPr txBox="1">
            <a:spLocks noGrp="1"/>
          </p:cNvSpPr>
          <p:nvPr>
            <p:ph type="sldNum" idx="12"/>
          </p:nvPr>
        </p:nvSpPr>
        <p:spPr>
          <a:xfrm>
            <a:off x="11506751" y="6210209"/>
            <a:ext cx="517525"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GB"/>
              <a:t>7</a:t>
            </a:fld>
            <a:endParaRPr/>
          </a:p>
        </p:txBody>
      </p:sp>
      <p:pic>
        <p:nvPicPr>
          <p:cNvPr id="4" name="Towards a European University" descr="Towards a European University">
            <a:hlinkClick r:id="" action="ppaction://media"/>
            <a:extLst>
              <a:ext uri="{FF2B5EF4-FFF2-40B4-BE49-F238E27FC236}">
                <a16:creationId xmlns:a16="http://schemas.microsoft.com/office/drawing/2014/main" id="{EB9C96EB-7A57-3745-8AA7-C33DE776748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40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524;p20">
            <a:extLst>
              <a:ext uri="{FF2B5EF4-FFF2-40B4-BE49-F238E27FC236}">
                <a16:creationId xmlns:a16="http://schemas.microsoft.com/office/drawing/2014/main" id="{533E59FE-3D6D-BC42-869B-3F02935A9662}"/>
              </a:ext>
            </a:extLst>
          </p:cNvPr>
          <p:cNvSpPr txBox="1"/>
          <p:nvPr/>
        </p:nvSpPr>
        <p:spPr>
          <a:xfrm>
            <a:off x="599568" y="797472"/>
            <a:ext cx="3682146" cy="12926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l-NL" sz="2600" b="1">
                <a:solidFill>
                  <a:schemeClr val="tx1"/>
                </a:solidFill>
                <a:latin typeface="Arial" panose="020B0604020202020204" pitchFamily="34" charset="0"/>
                <a:cs typeface="Arial" panose="020B0604020202020204" pitchFamily="34" charset="0"/>
                <a:sym typeface="Arial"/>
              </a:rPr>
              <a:t>ECIU UNIVERSITY: WHY ON A EUROPEAN SCALE?</a:t>
            </a:r>
            <a:endParaRPr sz="2600" b="1">
              <a:solidFill>
                <a:schemeClr val="tx1"/>
              </a:solidFill>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0FAB6EBF-F163-9740-A4A0-325A20CC56B6}"/>
              </a:ext>
            </a:extLst>
          </p:cNvPr>
          <p:cNvGrpSpPr/>
          <p:nvPr/>
        </p:nvGrpSpPr>
        <p:grpSpPr>
          <a:xfrm>
            <a:off x="4738639" y="791721"/>
            <a:ext cx="3146024" cy="1096496"/>
            <a:chOff x="4993472" y="590611"/>
            <a:chExt cx="3146024" cy="1096496"/>
          </a:xfrm>
        </p:grpSpPr>
        <p:sp>
          <p:nvSpPr>
            <p:cNvPr id="6" name="Google Shape;526;p20">
              <a:extLst>
                <a:ext uri="{FF2B5EF4-FFF2-40B4-BE49-F238E27FC236}">
                  <a16:creationId xmlns:a16="http://schemas.microsoft.com/office/drawing/2014/main" id="{9BC23A68-B0F8-2D4C-85CC-C232DE843075}"/>
                </a:ext>
              </a:extLst>
            </p:cNvPr>
            <p:cNvSpPr txBox="1"/>
            <p:nvPr/>
          </p:nvSpPr>
          <p:spPr>
            <a:xfrm>
              <a:off x="4993472" y="590611"/>
              <a:ext cx="3146024" cy="646290"/>
            </a:xfrm>
            <a:prstGeom prst="rect">
              <a:avLst/>
            </a:prstGeom>
            <a:noFill/>
            <a:ln>
              <a:noFill/>
            </a:ln>
          </p:spPr>
          <p:txBody>
            <a:bodyPr spcFirstLastPara="1" wrap="square" lIns="91425" tIns="45700" rIns="91425" bIns="45700" anchor="b" anchorCtr="0">
              <a:spAutoFit/>
            </a:bodyPr>
            <a:lstStyle/>
            <a:p>
              <a:pPr lvl="0"/>
              <a:r>
                <a:rPr lang="en-GB" sz="1800" b="1">
                  <a:solidFill>
                    <a:schemeClr val="tx1"/>
                  </a:solidFill>
                  <a:latin typeface="Arial" panose="020B0604020202020204" pitchFamily="34" charset="0"/>
                  <a:cs typeface="Arial" panose="020B0604020202020204" pitchFamily="34" charset="0"/>
                </a:rPr>
                <a:t>Long-term strategic collaboration </a:t>
              </a:r>
              <a:endParaRPr sz="1800" b="1">
                <a:solidFill>
                  <a:schemeClr val="tx1"/>
                </a:solidFill>
                <a:latin typeface="Arial" panose="020B0604020202020204" pitchFamily="34" charset="0"/>
                <a:cs typeface="Arial" panose="020B0604020202020204" pitchFamily="34" charset="0"/>
                <a:sym typeface="Arial"/>
              </a:endParaRPr>
            </a:p>
          </p:txBody>
        </p:sp>
        <p:cxnSp>
          <p:nvCxnSpPr>
            <p:cNvPr id="7" name="Straight Connector 6">
              <a:extLst>
                <a:ext uri="{FF2B5EF4-FFF2-40B4-BE49-F238E27FC236}">
                  <a16:creationId xmlns:a16="http://schemas.microsoft.com/office/drawing/2014/main" id="{7D5C8BBF-4491-0C47-BF9A-700769D8B5DA}"/>
                </a:ext>
              </a:extLst>
            </p:cNvPr>
            <p:cNvCxnSpPr>
              <a:cxnSpLocks/>
            </p:cNvCxnSpPr>
            <p:nvPr/>
          </p:nvCxnSpPr>
          <p:spPr>
            <a:xfrm>
              <a:off x="5083122" y="1303018"/>
              <a:ext cx="2910072" cy="0"/>
            </a:xfrm>
            <a:prstGeom prst="line">
              <a:avLst/>
            </a:prstGeom>
            <a:ln>
              <a:solidFill>
                <a:srgbClr val="F7A70A"/>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13627255-5503-0840-90A4-AE9D6293EA89}"/>
                </a:ext>
              </a:extLst>
            </p:cNvPr>
            <p:cNvSpPr/>
            <p:nvPr/>
          </p:nvSpPr>
          <p:spPr>
            <a:xfrm>
              <a:off x="4993472" y="1410108"/>
              <a:ext cx="1903085" cy="276999"/>
            </a:xfrm>
            <a:prstGeom prst="rect">
              <a:avLst/>
            </a:prstGeom>
          </p:spPr>
          <p:txBody>
            <a:bodyPr wrap="none">
              <a:spAutoFit/>
            </a:bodyPr>
            <a:lstStyle/>
            <a:p>
              <a:pPr lvl="0"/>
              <a:r>
                <a:rPr lang="en-GB" sz="1200">
                  <a:solidFill>
                    <a:schemeClr val="tx1"/>
                  </a:solidFill>
                  <a:latin typeface="Arial" panose="020B0604020202020204" pitchFamily="34" charset="0"/>
                  <a:cs typeface="Arial" panose="020B0604020202020204" pitchFamily="34" charset="0"/>
                </a:rPr>
                <a:t>with industry and society.</a:t>
              </a:r>
            </a:p>
          </p:txBody>
        </p:sp>
      </p:grpSp>
      <p:grpSp>
        <p:nvGrpSpPr>
          <p:cNvPr id="9" name="Group 8">
            <a:extLst>
              <a:ext uri="{FF2B5EF4-FFF2-40B4-BE49-F238E27FC236}">
                <a16:creationId xmlns:a16="http://schemas.microsoft.com/office/drawing/2014/main" id="{41B6018A-83D7-AD43-88DD-25794442BD71}"/>
              </a:ext>
            </a:extLst>
          </p:cNvPr>
          <p:cNvGrpSpPr/>
          <p:nvPr/>
        </p:nvGrpSpPr>
        <p:grpSpPr>
          <a:xfrm>
            <a:off x="8166336" y="799208"/>
            <a:ext cx="3073845" cy="1272475"/>
            <a:chOff x="8421169" y="598098"/>
            <a:chExt cx="3073845" cy="1272475"/>
          </a:xfrm>
        </p:grpSpPr>
        <p:sp>
          <p:nvSpPr>
            <p:cNvPr id="10" name="Google Shape;526;p20">
              <a:extLst>
                <a:ext uri="{FF2B5EF4-FFF2-40B4-BE49-F238E27FC236}">
                  <a16:creationId xmlns:a16="http://schemas.microsoft.com/office/drawing/2014/main" id="{BFB1321A-3A07-5144-8E9C-1E5D446FCCFE}"/>
                </a:ext>
              </a:extLst>
            </p:cNvPr>
            <p:cNvSpPr txBox="1"/>
            <p:nvPr/>
          </p:nvSpPr>
          <p:spPr>
            <a:xfrm>
              <a:off x="8421169" y="598098"/>
              <a:ext cx="2165869" cy="646290"/>
            </a:xfrm>
            <a:prstGeom prst="rect">
              <a:avLst/>
            </a:prstGeom>
            <a:noFill/>
            <a:ln>
              <a:noFill/>
            </a:ln>
          </p:spPr>
          <p:txBody>
            <a:bodyPr spcFirstLastPara="1" wrap="square" lIns="91425" tIns="45700" rIns="91425" bIns="45700" anchor="b" anchorCtr="0">
              <a:spAutoFit/>
            </a:bodyPr>
            <a:lstStyle/>
            <a:p>
              <a:pPr lvl="0"/>
              <a:r>
                <a:rPr lang="en-GB" sz="1800" b="1">
                  <a:solidFill>
                    <a:schemeClr val="tx1"/>
                  </a:solidFill>
                  <a:latin typeface="Arial" panose="020B0604020202020204" pitchFamily="34" charset="0"/>
                  <a:cs typeface="Arial" panose="020B0604020202020204" pitchFamily="34" charset="0"/>
                </a:rPr>
                <a:t>For the European job market</a:t>
              </a:r>
              <a:endParaRPr sz="1800" b="1">
                <a:solidFill>
                  <a:schemeClr val="tx1"/>
                </a:solidFill>
                <a:latin typeface="Arial" panose="020B0604020202020204" pitchFamily="34" charset="0"/>
                <a:cs typeface="Arial" panose="020B0604020202020204" pitchFamily="34" charset="0"/>
                <a:sym typeface="Arial"/>
              </a:endParaRPr>
            </a:p>
          </p:txBody>
        </p:sp>
        <p:sp>
          <p:nvSpPr>
            <p:cNvPr id="11" name="Rectangle 10">
              <a:extLst>
                <a:ext uri="{FF2B5EF4-FFF2-40B4-BE49-F238E27FC236}">
                  <a16:creationId xmlns:a16="http://schemas.microsoft.com/office/drawing/2014/main" id="{B07BCA76-720D-C540-AF05-612F5604C575}"/>
                </a:ext>
              </a:extLst>
            </p:cNvPr>
            <p:cNvSpPr/>
            <p:nvPr/>
          </p:nvSpPr>
          <p:spPr>
            <a:xfrm>
              <a:off x="8439354" y="1408908"/>
              <a:ext cx="3055660" cy="461665"/>
            </a:xfrm>
            <a:prstGeom prst="rect">
              <a:avLst/>
            </a:prstGeom>
          </p:spPr>
          <p:txBody>
            <a:bodyPr wrap="square">
              <a:spAutoFit/>
            </a:bodyPr>
            <a:lstStyle/>
            <a:p>
              <a:pPr lvl="0"/>
              <a:r>
                <a:rPr lang="en-GB" sz="1200">
                  <a:solidFill>
                    <a:schemeClr val="tx1"/>
                  </a:solidFill>
                  <a:latin typeface="Arial" panose="020B0604020202020204" pitchFamily="34" charset="0"/>
                  <a:cs typeface="Arial" panose="020B0604020202020204" pitchFamily="34" charset="0"/>
                </a:rPr>
                <a:t>ECIU University provides necessary job skills.</a:t>
              </a:r>
            </a:p>
          </p:txBody>
        </p:sp>
        <p:cxnSp>
          <p:nvCxnSpPr>
            <p:cNvPr id="12" name="Straight Connector 11">
              <a:extLst>
                <a:ext uri="{FF2B5EF4-FFF2-40B4-BE49-F238E27FC236}">
                  <a16:creationId xmlns:a16="http://schemas.microsoft.com/office/drawing/2014/main" id="{AF14821C-F65E-7D4D-BF7F-4F1646915D17}"/>
                </a:ext>
              </a:extLst>
            </p:cNvPr>
            <p:cNvCxnSpPr>
              <a:cxnSpLocks/>
            </p:cNvCxnSpPr>
            <p:nvPr/>
          </p:nvCxnSpPr>
          <p:spPr>
            <a:xfrm>
              <a:off x="8491992" y="1306263"/>
              <a:ext cx="2910072" cy="0"/>
            </a:xfrm>
            <a:prstGeom prst="line">
              <a:avLst/>
            </a:prstGeom>
            <a:ln>
              <a:solidFill>
                <a:srgbClr val="F7A70A"/>
              </a:solidFill>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B45A9CAC-D02D-D741-9A65-74E8C7A6E035}"/>
              </a:ext>
            </a:extLst>
          </p:cNvPr>
          <p:cNvGrpSpPr/>
          <p:nvPr/>
        </p:nvGrpSpPr>
        <p:grpSpPr>
          <a:xfrm>
            <a:off x="4763363" y="2700041"/>
            <a:ext cx="2989605" cy="1302838"/>
            <a:chOff x="5018196" y="2340988"/>
            <a:chExt cx="2989605" cy="1302838"/>
          </a:xfrm>
        </p:grpSpPr>
        <p:sp>
          <p:nvSpPr>
            <p:cNvPr id="14" name="Rectangle 13">
              <a:extLst>
                <a:ext uri="{FF2B5EF4-FFF2-40B4-BE49-F238E27FC236}">
                  <a16:creationId xmlns:a16="http://schemas.microsoft.com/office/drawing/2014/main" id="{57548E7B-A6A4-FC41-AE08-D15FAE6712A6}"/>
                </a:ext>
              </a:extLst>
            </p:cNvPr>
            <p:cNvSpPr/>
            <p:nvPr/>
          </p:nvSpPr>
          <p:spPr>
            <a:xfrm>
              <a:off x="5018196" y="2340988"/>
              <a:ext cx="2737650" cy="923330"/>
            </a:xfrm>
            <a:prstGeom prst="rect">
              <a:avLst/>
            </a:prstGeom>
          </p:spPr>
          <p:txBody>
            <a:bodyPr wrap="square" anchor="b">
              <a:spAutoFit/>
            </a:bodyPr>
            <a:lstStyle/>
            <a:p>
              <a:pPr lvl="0">
                <a:spcBef>
                  <a:spcPts val="1200"/>
                </a:spcBef>
              </a:pPr>
              <a:r>
                <a:rPr lang="en-GB" sz="1800" b="1">
                  <a:solidFill>
                    <a:schemeClr val="tx1"/>
                  </a:solidFill>
                  <a:latin typeface="Arial" panose="020B0604020202020204" pitchFamily="34" charset="0"/>
                  <a:cs typeface="Arial" panose="020B0604020202020204" pitchFamily="34" charset="0"/>
                </a:rPr>
                <a:t>Broad portfolio of the best education </a:t>
              </a:r>
              <a:br>
                <a:rPr lang="en-GB" sz="1800" b="1">
                  <a:solidFill>
                    <a:schemeClr val="tx1"/>
                  </a:solidFill>
                  <a:latin typeface="Arial" panose="020B0604020202020204" pitchFamily="34" charset="0"/>
                  <a:cs typeface="Arial" panose="020B0604020202020204" pitchFamily="34" charset="0"/>
                </a:rPr>
              </a:br>
              <a:endParaRPr lang="en-GB" sz="1800" b="1">
                <a:solidFill>
                  <a:schemeClr val="tx1"/>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7273F4B2-C76B-7B45-B212-803F4C74DC80}"/>
                </a:ext>
              </a:extLst>
            </p:cNvPr>
            <p:cNvSpPr/>
            <p:nvPr/>
          </p:nvSpPr>
          <p:spPr>
            <a:xfrm>
              <a:off x="5018196" y="3182161"/>
              <a:ext cx="2989605" cy="461665"/>
            </a:xfrm>
            <a:prstGeom prst="rect">
              <a:avLst/>
            </a:prstGeom>
          </p:spPr>
          <p:txBody>
            <a:bodyPr wrap="square">
              <a:spAutoFit/>
            </a:bodyPr>
            <a:lstStyle/>
            <a:p>
              <a:pPr lvl="0"/>
              <a:r>
                <a:rPr lang="en-GB" sz="1200">
                  <a:solidFill>
                    <a:schemeClr val="tx1"/>
                  </a:solidFill>
                  <a:latin typeface="Arial" panose="020B0604020202020204" pitchFamily="34" charset="0"/>
                  <a:ea typeface="Calibri"/>
                  <a:cs typeface="Arial" panose="020B0604020202020204" pitchFamily="34" charset="0"/>
                  <a:sym typeface="Calibri"/>
                </a:rPr>
                <a:t>from the European partners and their stakeholders based on the SDGs.</a:t>
              </a:r>
            </a:p>
          </p:txBody>
        </p:sp>
        <p:cxnSp>
          <p:nvCxnSpPr>
            <p:cNvPr id="16" name="Straight Connector 15">
              <a:extLst>
                <a:ext uri="{FF2B5EF4-FFF2-40B4-BE49-F238E27FC236}">
                  <a16:creationId xmlns:a16="http://schemas.microsoft.com/office/drawing/2014/main" id="{00BA0866-F616-D94E-A1C3-8B7D841615A3}"/>
                </a:ext>
              </a:extLst>
            </p:cNvPr>
            <p:cNvCxnSpPr>
              <a:cxnSpLocks/>
            </p:cNvCxnSpPr>
            <p:nvPr/>
          </p:nvCxnSpPr>
          <p:spPr>
            <a:xfrm>
              <a:off x="5097729" y="3073473"/>
              <a:ext cx="2910072" cy="0"/>
            </a:xfrm>
            <a:prstGeom prst="line">
              <a:avLst/>
            </a:prstGeom>
            <a:ln>
              <a:solidFill>
                <a:srgbClr val="F7A70A"/>
              </a:solidFill>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A3440F30-EA60-524D-AFAD-403640D9049B}"/>
              </a:ext>
            </a:extLst>
          </p:cNvPr>
          <p:cNvGrpSpPr/>
          <p:nvPr/>
        </p:nvGrpSpPr>
        <p:grpSpPr>
          <a:xfrm>
            <a:off x="4757950" y="4786317"/>
            <a:ext cx="2995018" cy="1030139"/>
            <a:chOff x="5012783" y="4786317"/>
            <a:chExt cx="2995018" cy="1030139"/>
          </a:xfrm>
        </p:grpSpPr>
        <p:sp>
          <p:nvSpPr>
            <p:cNvPr id="18" name="Rectangle 17">
              <a:extLst>
                <a:ext uri="{FF2B5EF4-FFF2-40B4-BE49-F238E27FC236}">
                  <a16:creationId xmlns:a16="http://schemas.microsoft.com/office/drawing/2014/main" id="{D422ADFF-29B0-5C4C-B26E-C65C19B18726}"/>
                </a:ext>
              </a:extLst>
            </p:cNvPr>
            <p:cNvSpPr/>
            <p:nvPr/>
          </p:nvSpPr>
          <p:spPr>
            <a:xfrm>
              <a:off x="5012783" y="4786317"/>
              <a:ext cx="2729585" cy="923330"/>
            </a:xfrm>
            <a:prstGeom prst="rect">
              <a:avLst/>
            </a:prstGeom>
          </p:spPr>
          <p:txBody>
            <a:bodyPr wrap="square" anchor="b">
              <a:spAutoFit/>
            </a:bodyPr>
            <a:lstStyle/>
            <a:p>
              <a:pPr lvl="0">
                <a:spcBef>
                  <a:spcPts val="1200"/>
                </a:spcBef>
              </a:pPr>
              <a:r>
                <a:rPr lang="en-GB" sz="1800" b="1">
                  <a:solidFill>
                    <a:schemeClr val="tx1"/>
                  </a:solidFill>
                  <a:latin typeface="Arial" panose="020B0604020202020204" pitchFamily="34" charset="0"/>
                  <a:cs typeface="Arial" panose="020B0604020202020204" pitchFamily="34" charset="0"/>
                </a:rPr>
                <a:t>ECIU University connects </a:t>
              </a:r>
              <a:br>
                <a:rPr lang="en-GB" sz="1800" b="1">
                  <a:solidFill>
                    <a:schemeClr val="tx1"/>
                  </a:solidFill>
                  <a:latin typeface="Arial" panose="020B0604020202020204" pitchFamily="34" charset="0"/>
                  <a:cs typeface="Arial" panose="020B0604020202020204" pitchFamily="34" charset="0"/>
                </a:rPr>
              </a:br>
              <a:endParaRPr lang="en-GB" sz="1800" b="1">
                <a:solidFill>
                  <a:schemeClr val="tx1"/>
                </a:solidFill>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3925D6EF-EB16-BA4A-93E4-93DE68AA2740}"/>
                </a:ext>
              </a:extLst>
            </p:cNvPr>
            <p:cNvSpPr/>
            <p:nvPr/>
          </p:nvSpPr>
          <p:spPr>
            <a:xfrm>
              <a:off x="5018196" y="5539457"/>
              <a:ext cx="2914580" cy="276999"/>
            </a:xfrm>
            <a:prstGeom prst="rect">
              <a:avLst/>
            </a:prstGeom>
          </p:spPr>
          <p:txBody>
            <a:bodyPr wrap="none">
              <a:spAutoFit/>
            </a:bodyPr>
            <a:lstStyle/>
            <a:p>
              <a:r>
                <a:rPr lang="en-GB" sz="1200">
                  <a:solidFill>
                    <a:schemeClr val="tx1"/>
                  </a:solidFill>
                  <a:latin typeface="Arial" panose="020B0604020202020204" pitchFamily="34" charset="0"/>
                  <a:cs typeface="Arial" panose="020B0604020202020204" pitchFamily="34" charset="0"/>
                </a:rPr>
                <a:t>Cultures, enables people to move freely.</a:t>
              </a:r>
              <a:endParaRPr lang="en-NL" sz="1200">
                <a:solidFill>
                  <a:schemeClr val="tx1"/>
                </a:solidFill>
                <a:latin typeface="Arial" panose="020B0604020202020204" pitchFamily="34" charset="0"/>
                <a:cs typeface="Arial" panose="020B0604020202020204" pitchFamily="34" charset="0"/>
              </a:endParaRPr>
            </a:p>
          </p:txBody>
        </p:sp>
        <p:cxnSp>
          <p:nvCxnSpPr>
            <p:cNvPr id="20" name="Straight Connector 19">
              <a:extLst>
                <a:ext uri="{FF2B5EF4-FFF2-40B4-BE49-F238E27FC236}">
                  <a16:creationId xmlns:a16="http://schemas.microsoft.com/office/drawing/2014/main" id="{5F11878A-95F6-6849-B93D-992C94F11CF6}"/>
                </a:ext>
              </a:extLst>
            </p:cNvPr>
            <p:cNvCxnSpPr>
              <a:cxnSpLocks/>
            </p:cNvCxnSpPr>
            <p:nvPr/>
          </p:nvCxnSpPr>
          <p:spPr>
            <a:xfrm>
              <a:off x="5097729" y="5500212"/>
              <a:ext cx="2910072" cy="0"/>
            </a:xfrm>
            <a:prstGeom prst="line">
              <a:avLst/>
            </a:prstGeom>
            <a:ln>
              <a:solidFill>
                <a:srgbClr val="F7A70A"/>
              </a:solidFill>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35622051-EB4C-0C44-81B2-76D9D07A9E17}"/>
              </a:ext>
            </a:extLst>
          </p:cNvPr>
          <p:cNvGrpSpPr/>
          <p:nvPr/>
        </p:nvGrpSpPr>
        <p:grpSpPr>
          <a:xfrm>
            <a:off x="8184521" y="2705651"/>
            <a:ext cx="2989605" cy="1302838"/>
            <a:chOff x="8439354" y="2346598"/>
            <a:chExt cx="2989605" cy="1302838"/>
          </a:xfrm>
        </p:grpSpPr>
        <p:sp>
          <p:nvSpPr>
            <p:cNvPr id="22" name="Rectangle 21">
              <a:extLst>
                <a:ext uri="{FF2B5EF4-FFF2-40B4-BE49-F238E27FC236}">
                  <a16:creationId xmlns:a16="http://schemas.microsoft.com/office/drawing/2014/main" id="{718D6143-D98D-AB48-A22E-DB58845E91AA}"/>
                </a:ext>
              </a:extLst>
            </p:cNvPr>
            <p:cNvSpPr/>
            <p:nvPr/>
          </p:nvSpPr>
          <p:spPr>
            <a:xfrm>
              <a:off x="8439354" y="2346598"/>
              <a:ext cx="2885348" cy="646331"/>
            </a:xfrm>
            <a:prstGeom prst="rect">
              <a:avLst/>
            </a:prstGeom>
          </p:spPr>
          <p:txBody>
            <a:bodyPr wrap="square" anchor="b">
              <a:spAutoFit/>
            </a:bodyPr>
            <a:lstStyle/>
            <a:p>
              <a:pPr lvl="0">
                <a:spcBef>
                  <a:spcPts val="1200"/>
                </a:spcBef>
              </a:pPr>
              <a:r>
                <a:rPr lang="en-GB" sz="1800" b="1">
                  <a:solidFill>
                    <a:schemeClr val="tx1"/>
                  </a:solidFill>
                  <a:latin typeface="Arial" panose="020B0604020202020204" pitchFamily="34" charset="0"/>
                  <a:cs typeface="Arial" panose="020B0604020202020204" pitchFamily="34" charset="0"/>
                </a:rPr>
                <a:t>European-wide recognition</a:t>
              </a:r>
            </a:p>
          </p:txBody>
        </p:sp>
        <p:sp>
          <p:nvSpPr>
            <p:cNvPr id="23" name="Rectangle 22">
              <a:extLst>
                <a:ext uri="{FF2B5EF4-FFF2-40B4-BE49-F238E27FC236}">
                  <a16:creationId xmlns:a16="http://schemas.microsoft.com/office/drawing/2014/main" id="{660EC934-073C-E64F-A7F3-656B5500BFF8}"/>
                </a:ext>
              </a:extLst>
            </p:cNvPr>
            <p:cNvSpPr/>
            <p:nvPr/>
          </p:nvSpPr>
          <p:spPr>
            <a:xfrm>
              <a:off x="8439354" y="3187771"/>
              <a:ext cx="2989605" cy="461665"/>
            </a:xfrm>
            <a:prstGeom prst="rect">
              <a:avLst/>
            </a:prstGeom>
          </p:spPr>
          <p:txBody>
            <a:bodyPr wrap="square">
              <a:spAutoFit/>
            </a:bodyPr>
            <a:lstStyle/>
            <a:p>
              <a:pPr lvl="0"/>
              <a:r>
                <a:rPr lang="en-GB" sz="1200">
                  <a:solidFill>
                    <a:schemeClr val="tx1"/>
                  </a:solidFill>
                  <a:latin typeface="Arial" panose="020B0604020202020204" pitchFamily="34" charset="0"/>
                  <a:cs typeface="Arial" panose="020B0604020202020204" pitchFamily="34" charset="0"/>
                </a:rPr>
                <a:t>of the educational model based on skills and competences.</a:t>
              </a:r>
              <a:endParaRPr lang="en-GB" sz="1200">
                <a:solidFill>
                  <a:schemeClr val="tx1"/>
                </a:solidFill>
                <a:latin typeface="Arial" panose="020B0604020202020204" pitchFamily="34" charset="0"/>
                <a:ea typeface="Calibri"/>
                <a:cs typeface="Arial" panose="020B0604020202020204" pitchFamily="34" charset="0"/>
                <a:sym typeface="Calibri"/>
              </a:endParaRPr>
            </a:p>
          </p:txBody>
        </p:sp>
        <p:cxnSp>
          <p:nvCxnSpPr>
            <p:cNvPr id="24" name="Straight Connector 23">
              <a:extLst>
                <a:ext uri="{FF2B5EF4-FFF2-40B4-BE49-F238E27FC236}">
                  <a16:creationId xmlns:a16="http://schemas.microsoft.com/office/drawing/2014/main" id="{260BCF47-BA3B-3E48-913F-38F728C4A555}"/>
                </a:ext>
              </a:extLst>
            </p:cNvPr>
            <p:cNvCxnSpPr>
              <a:cxnSpLocks/>
            </p:cNvCxnSpPr>
            <p:nvPr/>
          </p:nvCxnSpPr>
          <p:spPr>
            <a:xfrm>
              <a:off x="8518887" y="3079083"/>
              <a:ext cx="2910072" cy="0"/>
            </a:xfrm>
            <a:prstGeom prst="line">
              <a:avLst/>
            </a:prstGeom>
            <a:ln>
              <a:solidFill>
                <a:srgbClr val="F7A70A"/>
              </a:solidFill>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7132F1C9-F014-D240-B3C7-9DBAAD2CD91F}"/>
              </a:ext>
            </a:extLst>
          </p:cNvPr>
          <p:cNvGrpSpPr/>
          <p:nvPr/>
        </p:nvGrpSpPr>
        <p:grpSpPr>
          <a:xfrm>
            <a:off x="8184521" y="5014050"/>
            <a:ext cx="3055660" cy="1171738"/>
            <a:chOff x="8439354" y="5014050"/>
            <a:chExt cx="3055660" cy="1171738"/>
          </a:xfrm>
        </p:grpSpPr>
        <p:sp>
          <p:nvSpPr>
            <p:cNvPr id="26" name="Rectangle 25">
              <a:extLst>
                <a:ext uri="{FF2B5EF4-FFF2-40B4-BE49-F238E27FC236}">
                  <a16:creationId xmlns:a16="http://schemas.microsoft.com/office/drawing/2014/main" id="{C4FB9A90-AE87-1A4E-A1EA-818E15315D4D}"/>
                </a:ext>
              </a:extLst>
            </p:cNvPr>
            <p:cNvSpPr/>
            <p:nvPr/>
          </p:nvSpPr>
          <p:spPr>
            <a:xfrm>
              <a:off x="8439354" y="5014050"/>
              <a:ext cx="3055660" cy="369332"/>
            </a:xfrm>
            <a:prstGeom prst="rect">
              <a:avLst/>
            </a:prstGeom>
          </p:spPr>
          <p:txBody>
            <a:bodyPr wrap="square" anchor="b">
              <a:spAutoFit/>
            </a:bodyPr>
            <a:lstStyle/>
            <a:p>
              <a:pPr lvl="0">
                <a:spcBef>
                  <a:spcPts val="1200"/>
                </a:spcBef>
              </a:pPr>
              <a:r>
                <a:rPr lang="en-GB" sz="1800" b="1">
                  <a:solidFill>
                    <a:schemeClr val="tx1"/>
                  </a:solidFill>
                  <a:latin typeface="Arial" panose="020B0604020202020204" pitchFamily="34" charset="0"/>
                  <a:cs typeface="Arial" panose="020B0604020202020204" pitchFamily="34" charset="0"/>
                </a:rPr>
                <a:t>Scalability</a:t>
              </a:r>
            </a:p>
          </p:txBody>
        </p:sp>
        <p:sp>
          <p:nvSpPr>
            <p:cNvPr id="27" name="Rectangle 26">
              <a:extLst>
                <a:ext uri="{FF2B5EF4-FFF2-40B4-BE49-F238E27FC236}">
                  <a16:creationId xmlns:a16="http://schemas.microsoft.com/office/drawing/2014/main" id="{22F1AAA9-5184-E341-B5F9-A49E917543DF}"/>
                </a:ext>
              </a:extLst>
            </p:cNvPr>
            <p:cNvSpPr/>
            <p:nvPr/>
          </p:nvSpPr>
          <p:spPr>
            <a:xfrm>
              <a:off x="8444767" y="5539457"/>
              <a:ext cx="2879935" cy="646331"/>
            </a:xfrm>
            <a:prstGeom prst="rect">
              <a:avLst/>
            </a:prstGeom>
          </p:spPr>
          <p:txBody>
            <a:bodyPr wrap="square">
              <a:spAutoFit/>
            </a:bodyPr>
            <a:lstStyle/>
            <a:p>
              <a:pPr lvl="0">
                <a:spcBef>
                  <a:spcPts val="1200"/>
                </a:spcBef>
              </a:pPr>
              <a:r>
                <a:rPr lang="en-GB" sz="1200">
                  <a:solidFill>
                    <a:schemeClr val="tx1"/>
                  </a:solidFill>
                  <a:latin typeface="Arial" panose="020B0604020202020204" pitchFamily="34" charset="0"/>
                  <a:cs typeface="Arial" panose="020B0604020202020204" pitchFamily="34" charset="0"/>
                </a:rPr>
                <a:t>to make a real systemic change in Higher Education for the benefit of society.</a:t>
              </a:r>
            </a:p>
          </p:txBody>
        </p:sp>
        <p:cxnSp>
          <p:nvCxnSpPr>
            <p:cNvPr id="28" name="Straight Connector 27">
              <a:extLst>
                <a:ext uri="{FF2B5EF4-FFF2-40B4-BE49-F238E27FC236}">
                  <a16:creationId xmlns:a16="http://schemas.microsoft.com/office/drawing/2014/main" id="{97F39D04-02B1-E847-80EE-F208E1A9550C}"/>
                </a:ext>
              </a:extLst>
            </p:cNvPr>
            <p:cNvCxnSpPr>
              <a:cxnSpLocks/>
            </p:cNvCxnSpPr>
            <p:nvPr/>
          </p:nvCxnSpPr>
          <p:spPr>
            <a:xfrm>
              <a:off x="8518887" y="5500212"/>
              <a:ext cx="2910072" cy="0"/>
            </a:xfrm>
            <a:prstGeom prst="line">
              <a:avLst/>
            </a:prstGeom>
            <a:ln>
              <a:solidFill>
                <a:srgbClr val="F7A70A"/>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13681769"/>
      </p:ext>
    </p:extLst>
  </p:cSld>
  <p:clrMapOvr>
    <a:masterClrMapping/>
  </p:clrMapOvr>
</p:sld>
</file>

<file path=ppt/theme/theme1.xml><?xml version="1.0" encoding="utf-8"?>
<a:theme xmlns:a="http://schemas.openxmlformats.org/drawingml/2006/main" name="Office Theme">
  <a:themeElements>
    <a:clrScheme name="ECIU Brand">
      <a:dk1>
        <a:srgbClr val="000000"/>
      </a:dk1>
      <a:lt1>
        <a:srgbClr val="FFFFFF"/>
      </a:lt1>
      <a:dk2>
        <a:srgbClr val="002337"/>
      </a:dk2>
      <a:lt2>
        <a:srgbClr val="F7A70A"/>
      </a:lt2>
      <a:accent1>
        <a:srgbClr val="00A983"/>
      </a:accent1>
      <a:accent2>
        <a:srgbClr val="ED6B61"/>
      </a:accent2>
      <a:accent3>
        <a:srgbClr val="FFE38B"/>
      </a:accent3>
      <a:accent4>
        <a:srgbClr val="191A19"/>
      </a:accent4>
      <a:accent5>
        <a:srgbClr val="464646"/>
      </a:accent5>
      <a:accent6>
        <a:srgbClr val="818284"/>
      </a:accent6>
      <a:hlink>
        <a:srgbClr val="F6A704"/>
      </a:hlink>
      <a:folHlink>
        <a:srgbClr val="00223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ECIU Brand">
      <a:dk1>
        <a:srgbClr val="000000"/>
      </a:dk1>
      <a:lt1>
        <a:srgbClr val="FFFFFF"/>
      </a:lt1>
      <a:dk2>
        <a:srgbClr val="002337"/>
      </a:dk2>
      <a:lt2>
        <a:srgbClr val="F7A70A"/>
      </a:lt2>
      <a:accent1>
        <a:srgbClr val="00A983"/>
      </a:accent1>
      <a:accent2>
        <a:srgbClr val="ED6B61"/>
      </a:accent2>
      <a:accent3>
        <a:srgbClr val="FFE38B"/>
      </a:accent3>
      <a:accent4>
        <a:srgbClr val="191A19"/>
      </a:accent4>
      <a:accent5>
        <a:srgbClr val="464646"/>
      </a:accent5>
      <a:accent6>
        <a:srgbClr val="818284"/>
      </a:accent6>
      <a:hlink>
        <a:srgbClr val="F6A704"/>
      </a:hlink>
      <a:folHlink>
        <a:srgbClr val="00223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ECIU Brand">
      <a:dk1>
        <a:srgbClr val="000000"/>
      </a:dk1>
      <a:lt1>
        <a:srgbClr val="FFFFFF"/>
      </a:lt1>
      <a:dk2>
        <a:srgbClr val="002337"/>
      </a:dk2>
      <a:lt2>
        <a:srgbClr val="F7A70A"/>
      </a:lt2>
      <a:accent1>
        <a:srgbClr val="00A983"/>
      </a:accent1>
      <a:accent2>
        <a:srgbClr val="ED6B61"/>
      </a:accent2>
      <a:accent3>
        <a:srgbClr val="FFE38B"/>
      </a:accent3>
      <a:accent4>
        <a:srgbClr val="191A19"/>
      </a:accent4>
      <a:accent5>
        <a:srgbClr val="464646"/>
      </a:accent5>
      <a:accent6>
        <a:srgbClr val="818284"/>
      </a:accent6>
      <a:hlink>
        <a:srgbClr val="F6A704"/>
      </a:hlink>
      <a:folHlink>
        <a:srgbClr val="00223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3820392D84CD94D90EFFB60AE69D08E" ma:contentTypeVersion="13" ma:contentTypeDescription="Create a new document." ma:contentTypeScope="" ma:versionID="5a47989beac8d6006cac621c6a93865a">
  <xsd:schema xmlns:xsd="http://www.w3.org/2001/XMLSchema" xmlns:xs="http://www.w3.org/2001/XMLSchema" xmlns:p="http://schemas.microsoft.com/office/2006/metadata/properties" xmlns:ns2="fcc61897-8115-4df6-8eff-d3d741c37bcc" xmlns:ns3="b7c54f00-c40e-4ddc-9383-0500b5a2db81" targetNamespace="http://schemas.microsoft.com/office/2006/metadata/properties" ma:root="true" ma:fieldsID="396df8da82f3bf4d0beef55b4b31c73d" ns2:_="" ns3:_="">
    <xsd:import namespace="fcc61897-8115-4df6-8eff-d3d741c37bcc"/>
    <xsd:import namespace="b7c54f00-c40e-4ddc-9383-0500b5a2db81"/>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Location"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c61897-8115-4df6-8eff-d3d741c37bc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3cbdfc9e-12ba-4509-94d0-f710d3e5c9b4"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dexed="true"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7c54f00-c40e-4ddc-9383-0500b5a2db81"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1adfa333-15ec-445e-b1b3-bd22778916df}" ma:internalName="TaxCatchAll" ma:showField="CatchAllData" ma:web="b7c54f00-c40e-4ddc-9383-0500b5a2db81">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cc61897-8115-4df6-8eff-d3d741c37bcc">
      <Terms xmlns="http://schemas.microsoft.com/office/infopath/2007/PartnerControls"/>
    </lcf76f155ced4ddcb4097134ff3c332f>
    <TaxCatchAll xmlns="b7c54f00-c40e-4ddc-9383-0500b5a2db81" xsi:nil="true"/>
  </documentManagement>
</p:properties>
</file>

<file path=customXml/itemProps1.xml><?xml version="1.0" encoding="utf-8"?>
<ds:datastoreItem xmlns:ds="http://schemas.openxmlformats.org/officeDocument/2006/customXml" ds:itemID="{E66D354F-040F-40D9-B407-0BD0E082F109}">
  <ds:schemaRefs>
    <ds:schemaRef ds:uri="http://schemas.microsoft.com/sharepoint/v3/contenttype/forms"/>
  </ds:schemaRefs>
</ds:datastoreItem>
</file>

<file path=customXml/itemProps2.xml><?xml version="1.0" encoding="utf-8"?>
<ds:datastoreItem xmlns:ds="http://schemas.openxmlformats.org/officeDocument/2006/customXml" ds:itemID="{6D13818F-F11A-41F8-9441-32C76B453EE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c61897-8115-4df6-8eff-d3d741c37bcc"/>
    <ds:schemaRef ds:uri="b7c54f00-c40e-4ddc-9383-0500b5a2db8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086D8C6-3FB8-497B-80D6-DBD79F5B011D}">
  <ds:schemaRefs>
    <ds:schemaRef ds:uri="http://schemas.microsoft.com/office/2006/metadata/properties"/>
    <ds:schemaRef ds:uri="http://schemas.microsoft.com/office/infopath/2007/PartnerControls"/>
    <ds:schemaRef ds:uri="fcc61897-8115-4df6-8eff-d3d741c37bcc"/>
    <ds:schemaRef ds:uri="b7c54f00-c40e-4ddc-9383-0500b5a2db81"/>
  </ds:schemaRefs>
</ds:datastoreItem>
</file>

<file path=docProps/app.xml><?xml version="1.0" encoding="utf-8"?>
<Properties xmlns="http://schemas.openxmlformats.org/officeDocument/2006/extended-properties" xmlns:vt="http://schemas.openxmlformats.org/officeDocument/2006/docPropsVTypes">
  <Template/>
  <TotalTime>1</TotalTime>
  <Words>6364</Words>
  <Application>Microsoft Office PowerPoint</Application>
  <PresentationFormat>Widescreen</PresentationFormat>
  <Paragraphs>609</Paragraphs>
  <Slides>37</Slides>
  <Notes>35</Notes>
  <HiddenSlides>0</HiddenSlides>
  <MMClips>2</MMClips>
  <ScaleCrop>false</ScaleCrop>
  <HeadingPairs>
    <vt:vector size="4" baseType="variant">
      <vt:variant>
        <vt:lpstr>Theme</vt:lpstr>
      </vt:variant>
      <vt:variant>
        <vt:i4>3</vt:i4>
      </vt:variant>
      <vt:variant>
        <vt:lpstr>Slide Titles</vt:lpstr>
      </vt:variant>
      <vt:variant>
        <vt:i4>37</vt:i4>
      </vt:variant>
    </vt:vector>
  </HeadingPairs>
  <TitlesOfParts>
    <vt:vector size="40" baseType="lpstr">
      <vt:lpstr>Office Theme</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NEED FOR SYSTEMIC CHANGE</vt:lpstr>
      <vt:lpstr>PowerPoint Presentation</vt:lpstr>
      <vt:lpstr>PowerPoint Presentation</vt:lpstr>
      <vt:lpstr>SUPPORT OF OUR BUSINESS STAKEHOLDERS</vt:lpstr>
      <vt:lpstr>SUPPORT OF OUR PUBLIC STAKEHOLDERS</vt:lpstr>
      <vt:lpstr>PowerPoint Presentation</vt:lpstr>
      <vt:lpstr>European Universities will equip their students, staff, and researchers with the skills they need to navigate the twin green and digital transition of our society.   They are a key building block not only for the European Education Area, but also for the future of Europe.  </vt:lpstr>
      <vt:lpstr>PowerPoint Presentation</vt:lpstr>
      <vt:lpstr>PowerPoint Presentation</vt:lpstr>
      <vt:lpstr>PowerPoint Presentation</vt:lpstr>
      <vt:lpstr>PowerPoint Presentation</vt:lpstr>
      <vt:lpstr>ECOSYSTEM (AGORA)</vt:lpstr>
      <vt:lpstr>KEY ELEMENTS OF ECIU UNIVERSITY</vt:lpstr>
      <vt:lpstr>PowerPoint Presentation</vt:lpstr>
      <vt:lpstr>EDUCATIONAL ARCHITECTURE FOR INDIVIDUAL LEARNING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ECIU Brussels' Office</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Ugne Krasauskaite</dc:creator>
  <cp:lastModifiedBy>Filip Podgórski RPR</cp:lastModifiedBy>
  <cp:revision>8</cp:revision>
  <dcterms:created xsi:type="dcterms:W3CDTF">2020-04-20T07:58:30Z</dcterms:created>
  <dcterms:modified xsi:type="dcterms:W3CDTF">2025-07-25T11:40:28Z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0x01010003820392D84CD94D90EFFB60AE69D08E</vt:lpwstr>
  </property>
  <property fmtid="{D5CDD505-2E9C-101B-9397-08002B2CF9AE}" pid="3" name="NXPowerLiteLastOptimized">
    <vt:lpwstr>29386183</vt:lpwstr>
  </property>
  <property fmtid="{D5CDD505-2E9C-101B-9397-08002B2CF9AE}" pid="4" name="NXPowerLiteVersion">
    <vt:lpwstr>S9.0.3</vt:lpwstr>
  </property>
  <property fmtid="{D5CDD505-2E9C-101B-9397-08002B2CF9AE}" pid="5" name="NXPowerLiteSettings">
    <vt:lpwstr>C7000400038000</vt:lpwstr>
  </property>
  <property fmtid="{D5CDD505-2E9C-101B-9397-08002B2CF9AE}" pid="6" name="MediaServiceImageTags">
    <vt:lpwstr/>
  </property>
</Properties>
</file>