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620" r:id="rId2"/>
    <p:sldId id="318" r:id="rId3"/>
    <p:sldId id="623" r:id="rId4"/>
    <p:sldId id="624" r:id="rId5"/>
    <p:sldId id="625" r:id="rId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E9FE03-5782-46C0-A79C-0F8CD52352B6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7BE31-5AB4-46FF-95E1-025C9136E9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1671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Symbol zastępczy notatek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altLang="pl-PL"/>
          </a:p>
        </p:txBody>
      </p:sp>
      <p:sp>
        <p:nvSpPr>
          <p:cNvPr id="23555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CB21E31F-5B8B-4464-9CD0-50DAABCC5201}" type="slidenum">
              <a:rPr lang="pl-PL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104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6A61865-7A0F-7E04-D39F-2B98C68DB6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B885306-36AC-8DD2-F657-FC48CCA004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F0A46E0-928E-E8AF-AE18-D79F649A1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3D96978-54DD-76BE-3F4D-3846FE0D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3F76C3F-CB1E-679E-D59E-2577DA501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8555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4CFC023-7A73-B111-A0E2-DE59A63D9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FAFEDD3-C370-6BC8-C2BE-2BAD13340D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7D5B7E3-99EC-B9CC-87FA-6B0D3288E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CDFA4F0-E004-C6FF-F949-D7C4F242B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633E1E7-64BE-6C25-0312-211CBA81A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8502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5DF6BA7E-4708-8C45-4031-637761E7D0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2CBB9ABC-E852-E2A8-8857-B6B2FDAEC6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20FF94A-2536-E9A4-25FD-B03E77CAB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8685CE1-56BC-7F99-552A-3D61FAB81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E2C0C93-7572-5E5D-B446-7B329710D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89944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 txBox="1">
            <a:spLocks/>
          </p:cNvSpPr>
          <p:nvPr userDrawn="1"/>
        </p:nvSpPr>
        <p:spPr>
          <a:xfrm>
            <a:off x="4368800" y="1255713"/>
            <a:ext cx="7823200" cy="444500"/>
          </a:xfrm>
          <a:prstGeom prst="rect">
            <a:avLst/>
          </a:prstGeom>
        </p:spPr>
        <p:txBody>
          <a:bodyPr anchor="ctr"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l-PL" sz="2800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43339" y="2348880"/>
            <a:ext cx="6336704" cy="4320480"/>
          </a:xfrm>
        </p:spPr>
        <p:txBody>
          <a:bodyPr/>
          <a:lstStyle>
            <a:lvl1pPr marL="342900" indent="-342900">
              <a:buClr>
                <a:srgbClr val="800000"/>
              </a:buClr>
              <a:buFont typeface="Wingdings" pitchFamily="2" charset="2"/>
              <a:buChar char="§"/>
              <a:defRPr sz="17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8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16B43-B6DA-40EA-9F1F-D7C0D72606AA}" type="datetime1">
              <a:rPr lang="pl-PL" smtClean="0"/>
              <a:t>09.09.2026</a:t>
            </a:fld>
            <a:endParaRPr lang="pl-PL"/>
          </a:p>
        </p:txBody>
      </p:sp>
      <p:sp>
        <p:nvSpPr>
          <p:cNvPr id="9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C61D8-8AE1-4A9C-9FD7-F019EB3A465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6040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2BD7CFF-27E0-E0E1-FFC0-2E5978A84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7151ABA-B390-8477-B7AA-EE6DF3EDBD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E626184-443D-5537-DF69-71579E050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B1B1A96-FB1E-97E9-4815-C26BC4298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2B2B4C7-966E-83B0-A4A2-39EAA0FF8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858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64CC57-DB99-743C-DBB9-160646C08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0688611-0916-D5EC-6F30-6317521149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6BCFAC1-4CCF-8349-F4EF-7E7A7F043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7677E38-8B2E-93ED-C0A2-AC1585AB6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F264979-3610-FE29-69F7-BC0A14733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1609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70ADCB3-8E8B-A8C4-7A74-C677F7EA1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F4C40E8-5AFC-C54E-6088-363B5AC90D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8980E02-C976-CEE2-AFB7-E4F80217B2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DD88C8D-453F-8D7D-81CF-810DBC17B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8680FC5-CFCC-64B0-A4AD-9A22BA815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09EE2C3-D824-BFFD-5D93-81A525B0D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0434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A49E4A-BDFB-E1C3-FE3E-586A418D0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F16A815-E11B-4A5F-01CD-2B1C351F37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23A6604-C3F6-D0E4-B83F-7F17C18F22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D39F5299-B43E-8513-9763-E55A6BC001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9A751AB2-C9D8-8245-48A5-20CCBE9757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BEC6FB43-D434-C121-BCE6-30CA5033D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870FADB1-6D01-2BE6-027C-C96ABAFBD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B4CB14CF-BFCE-AA17-7CCA-D6269DDB7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79242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250839-B592-1E35-3B40-611A7494A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AF3ADA2-13D3-CE59-6E28-473E015D9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AAB93BF3-6C93-E56D-9E46-CF4D78B58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0349413D-3A1B-7E6F-DAE8-2F0DF7F1A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3291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F9335CBD-281B-2424-CB9C-615869A06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E258E259-1590-77DD-DCA0-BEC45820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6B6AAB0-3021-4AD5-F006-6FF8C64B7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223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160DA5E-976E-8BBA-1328-DD53B6399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A10AD3B-E225-8568-F352-5B04C71C71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F2C70E89-2ACE-139E-7197-1A83548B7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8E742DB-956C-A02B-E2F6-4E48891F2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BD1FE98-FC62-12BB-2690-5CE4397AF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C6F2582-1BED-40CE-FE07-58BCE3EAE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9202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75C9FC0-404A-B438-5963-7AA1003CE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D29AE972-5644-B1DA-CE15-7F4E1AA3CC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83A1C198-8E12-3B9E-FA6A-4D84865B6F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C7C536D-3AFD-E83E-9B19-2ADE52486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7B8BD-8F58-4C85-909E-6C7FBF885B88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A15475E-0D6C-F878-1116-CF199AF91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54B0DD5-8F88-3AB4-1C1A-1A1AD94EE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39130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E8FF1E75-69A3-1652-E665-DC669F69D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D1C283C-1108-572A-9F34-5BB8B1128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B7183DC-B684-CC3F-8BB9-F65AC8C7E8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17B8BD-8F58-4C85-909E-6C7FBF885B88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6568531-2B50-F105-84F1-7581A0BE6F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0D407EE-FB05-29EF-7693-E66012AAEE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104848-F6CA-4A3B-8DAC-C5692DE49F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1745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ustomShape 1">
            <a:extLst>
              <a:ext uri="{FF2B5EF4-FFF2-40B4-BE49-F238E27FC236}">
                <a16:creationId xmlns:a16="http://schemas.microsoft.com/office/drawing/2014/main" id="{D85DA9F5-6113-4006-B1FD-36603360A728}"/>
              </a:ext>
            </a:extLst>
          </p:cNvPr>
          <p:cNvSpPr/>
          <p:nvPr/>
        </p:nvSpPr>
        <p:spPr>
          <a:xfrm>
            <a:off x="177678" y="136523"/>
            <a:ext cx="5990119" cy="658495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l-PL"/>
          </a:p>
        </p:txBody>
      </p:sp>
      <p:sp>
        <p:nvSpPr>
          <p:cNvPr id="40" name="Trójkąt równoramienny 39">
            <a:extLst>
              <a:ext uri="{FF2B5EF4-FFF2-40B4-BE49-F238E27FC236}">
                <a16:creationId xmlns:a16="http://schemas.microsoft.com/office/drawing/2014/main" id="{C233168A-1B55-4D93-9C62-C8A885945E14}"/>
              </a:ext>
            </a:extLst>
          </p:cNvPr>
          <p:cNvSpPr/>
          <p:nvPr/>
        </p:nvSpPr>
        <p:spPr>
          <a:xfrm flipV="1">
            <a:off x="3890297" y="136520"/>
            <a:ext cx="4411404" cy="6584954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2" name="Łącznik prostoliniowy 12">
            <a:extLst>
              <a:ext uri="{FF2B5EF4-FFF2-40B4-BE49-F238E27FC236}">
                <a16:creationId xmlns:a16="http://schemas.microsoft.com/office/drawing/2014/main" id="{9702A5D6-91D4-4AA1-9547-42F2E14E4D65}"/>
              </a:ext>
            </a:extLst>
          </p:cNvPr>
          <p:cNvCxnSpPr>
            <a:cxnSpLocks/>
          </p:cNvCxnSpPr>
          <p:nvPr/>
        </p:nvCxnSpPr>
        <p:spPr>
          <a:xfrm flipH="1">
            <a:off x="6233018" y="120881"/>
            <a:ext cx="2169718" cy="6616238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oliniowy 12">
            <a:extLst>
              <a:ext uri="{FF2B5EF4-FFF2-40B4-BE49-F238E27FC236}">
                <a16:creationId xmlns:a16="http://schemas.microsoft.com/office/drawing/2014/main" id="{206CEAF3-9CB3-4AA3-BB8C-527411B704F6}"/>
              </a:ext>
            </a:extLst>
          </p:cNvPr>
          <p:cNvCxnSpPr>
            <a:cxnSpLocks/>
          </p:cNvCxnSpPr>
          <p:nvPr/>
        </p:nvCxnSpPr>
        <p:spPr>
          <a:xfrm flipH="1">
            <a:off x="6333686" y="136524"/>
            <a:ext cx="2169718" cy="6616238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rostokąt 20">
            <a:extLst>
              <a:ext uri="{FF2B5EF4-FFF2-40B4-BE49-F238E27FC236}">
                <a16:creationId xmlns:a16="http://schemas.microsoft.com/office/drawing/2014/main" id="{52048520-4DEB-4B34-BBA4-BE2FE0A72BBA}"/>
              </a:ext>
            </a:extLst>
          </p:cNvPr>
          <p:cNvSpPr/>
          <p:nvPr/>
        </p:nvSpPr>
        <p:spPr>
          <a:xfrm>
            <a:off x="0" y="5185292"/>
            <a:ext cx="12191999" cy="1486799"/>
          </a:xfrm>
          <a:prstGeom prst="rect">
            <a:avLst/>
          </a:prstGeom>
          <a:solidFill>
            <a:srgbClr val="FFFFF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solidFill>
                  <a:srgbClr val="A50021"/>
                </a:solidFill>
              </a:rPr>
              <a:t>Focus </a:t>
            </a:r>
            <a:r>
              <a:rPr lang="pl-PL" b="1" dirty="0" err="1">
                <a:solidFill>
                  <a:srgbClr val="A50021"/>
                </a:solidFill>
              </a:rPr>
              <a:t>Group</a:t>
            </a:r>
            <a:r>
              <a:rPr lang="pl-PL" b="1" dirty="0">
                <a:solidFill>
                  <a:srgbClr val="A50021"/>
                </a:solidFill>
              </a:rPr>
              <a:t> </a:t>
            </a:r>
            <a:r>
              <a:rPr lang="pl-PL" b="1" dirty="0" err="1">
                <a:solidFill>
                  <a:srgbClr val="A50021"/>
                </a:solidFill>
              </a:rPr>
              <a:t>Members</a:t>
            </a:r>
            <a:r>
              <a:rPr lang="pl-PL" b="1" dirty="0">
                <a:solidFill>
                  <a:srgbClr val="A50021"/>
                </a:solidFill>
              </a:rPr>
              <a:t> 2022-2024</a:t>
            </a:r>
          </a:p>
        </p:txBody>
      </p:sp>
      <p:cxnSp>
        <p:nvCxnSpPr>
          <p:cNvPr id="23" name="Łącznik prostoliniowy 11">
            <a:extLst>
              <a:ext uri="{FF2B5EF4-FFF2-40B4-BE49-F238E27FC236}">
                <a16:creationId xmlns:a16="http://schemas.microsoft.com/office/drawing/2014/main" id="{3485DA33-6DEC-401E-9C09-F31D2F181310}"/>
              </a:ext>
            </a:extLst>
          </p:cNvPr>
          <p:cNvCxnSpPr>
            <a:cxnSpLocks/>
          </p:cNvCxnSpPr>
          <p:nvPr/>
        </p:nvCxnSpPr>
        <p:spPr>
          <a:xfrm>
            <a:off x="1241725" y="5599982"/>
            <a:ext cx="9708548" cy="0"/>
          </a:xfrm>
          <a:prstGeom prst="line">
            <a:avLst/>
          </a:prstGeom>
          <a:ln w="28575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upa 4">
            <a:extLst>
              <a:ext uri="{FF2B5EF4-FFF2-40B4-BE49-F238E27FC236}">
                <a16:creationId xmlns:a16="http://schemas.microsoft.com/office/drawing/2014/main" id="{C25759CF-0D5C-ECBD-B83E-392AA365AD37}"/>
              </a:ext>
            </a:extLst>
          </p:cNvPr>
          <p:cNvGrpSpPr/>
          <p:nvPr/>
        </p:nvGrpSpPr>
        <p:grpSpPr>
          <a:xfrm>
            <a:off x="8878351" y="5928692"/>
            <a:ext cx="2939416" cy="617993"/>
            <a:chOff x="-2" y="0"/>
            <a:chExt cx="3282952" cy="690399"/>
          </a:xfrm>
        </p:grpSpPr>
        <p:grpSp>
          <p:nvGrpSpPr>
            <p:cNvPr id="7" name="Grupa 6">
              <a:extLst>
                <a:ext uri="{FF2B5EF4-FFF2-40B4-BE49-F238E27FC236}">
                  <a16:creationId xmlns:a16="http://schemas.microsoft.com/office/drawing/2014/main" id="{1FD0A102-F6E3-BEDF-F2CC-BBDDD5CE7CE9}"/>
                </a:ext>
              </a:extLst>
            </p:cNvPr>
            <p:cNvGrpSpPr>
              <a:grpSpLocks/>
            </p:cNvGrpSpPr>
            <p:nvPr/>
          </p:nvGrpSpPr>
          <p:grpSpPr>
            <a:xfrm>
              <a:off x="-2" y="95250"/>
              <a:ext cx="464048" cy="595149"/>
              <a:chOff x="-2" y="0"/>
              <a:chExt cx="464048" cy="595149"/>
            </a:xfrm>
          </p:grpSpPr>
          <p:sp>
            <p:nvSpPr>
              <p:cNvPr id="10" name="Graphic 129">
                <a:extLst>
                  <a:ext uri="{FF2B5EF4-FFF2-40B4-BE49-F238E27FC236}">
                    <a16:creationId xmlns:a16="http://schemas.microsoft.com/office/drawing/2014/main" id="{1E71CBD3-F6F5-4377-49FB-FA0829F8BDA4}"/>
                  </a:ext>
                </a:extLst>
              </p:cNvPr>
              <p:cNvSpPr/>
              <p:nvPr/>
            </p:nvSpPr>
            <p:spPr>
              <a:xfrm>
                <a:off x="264021" y="401401"/>
                <a:ext cx="200025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38100">
                    <a:moveTo>
                      <a:pt x="199411" y="37699"/>
                    </a:moveTo>
                    <a:lnTo>
                      <a:pt x="0" y="37699"/>
                    </a:lnTo>
                    <a:lnTo>
                      <a:pt x="0" y="0"/>
                    </a:lnTo>
                    <a:lnTo>
                      <a:pt x="199411" y="0"/>
                    </a:lnTo>
                    <a:lnTo>
                      <a:pt x="199411" y="37699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1" name="Graphic 130">
                <a:extLst>
                  <a:ext uri="{FF2B5EF4-FFF2-40B4-BE49-F238E27FC236}">
                    <a16:creationId xmlns:a16="http://schemas.microsoft.com/office/drawing/2014/main" id="{BEABCCAA-77DE-C151-A692-0A1075F82B4B}"/>
                  </a:ext>
                </a:extLst>
              </p:cNvPr>
              <p:cNvSpPr/>
              <p:nvPr/>
            </p:nvSpPr>
            <p:spPr>
              <a:xfrm>
                <a:off x="-2" y="158904"/>
                <a:ext cx="287655" cy="436245"/>
              </a:xfrm>
              <a:custGeom>
                <a:avLst/>
                <a:gdLst/>
                <a:ahLst/>
                <a:cxnLst/>
                <a:rect l="l" t="t" r="r" b="b"/>
                <a:pathLst>
                  <a:path w="287655" h="436245">
                    <a:moveTo>
                      <a:pt x="250990" y="0"/>
                    </a:moveTo>
                    <a:lnTo>
                      <a:pt x="208876" y="0"/>
                    </a:lnTo>
                    <a:lnTo>
                      <a:pt x="178028" y="43776"/>
                    </a:lnTo>
                    <a:lnTo>
                      <a:pt x="137883" y="78854"/>
                    </a:lnTo>
                    <a:lnTo>
                      <a:pt x="90474" y="103593"/>
                    </a:lnTo>
                    <a:lnTo>
                      <a:pt x="37858" y="116357"/>
                    </a:lnTo>
                    <a:lnTo>
                      <a:pt x="37858" y="50"/>
                    </a:lnTo>
                    <a:lnTo>
                      <a:pt x="0" y="50"/>
                    </a:lnTo>
                    <a:lnTo>
                      <a:pt x="0" y="280212"/>
                    </a:lnTo>
                    <a:lnTo>
                      <a:pt x="133299" y="280212"/>
                    </a:lnTo>
                    <a:lnTo>
                      <a:pt x="133299" y="242557"/>
                    </a:lnTo>
                    <a:lnTo>
                      <a:pt x="37858" y="242557"/>
                    </a:lnTo>
                    <a:lnTo>
                      <a:pt x="37858" y="154241"/>
                    </a:lnTo>
                    <a:lnTo>
                      <a:pt x="83832" y="145592"/>
                    </a:lnTo>
                    <a:lnTo>
                      <a:pt x="126784" y="129146"/>
                    </a:lnTo>
                    <a:lnTo>
                      <a:pt x="165836" y="105651"/>
                    </a:lnTo>
                    <a:lnTo>
                      <a:pt x="200139" y="75806"/>
                    </a:lnTo>
                    <a:lnTo>
                      <a:pt x="228803" y="40347"/>
                    </a:lnTo>
                    <a:lnTo>
                      <a:pt x="250990" y="0"/>
                    </a:lnTo>
                    <a:close/>
                  </a:path>
                  <a:path w="287655" h="436245">
                    <a:moveTo>
                      <a:pt x="287134" y="227990"/>
                    </a:moveTo>
                    <a:lnTo>
                      <a:pt x="280377" y="187782"/>
                    </a:lnTo>
                    <a:lnTo>
                      <a:pt x="262801" y="155181"/>
                    </a:lnTo>
                    <a:lnTo>
                      <a:pt x="261429" y="152654"/>
                    </a:lnTo>
                    <a:lnTo>
                      <a:pt x="249275" y="141236"/>
                    </a:lnTo>
                    <a:lnTo>
                      <a:pt x="249275" y="227990"/>
                    </a:lnTo>
                    <a:lnTo>
                      <a:pt x="246507" y="249809"/>
                    </a:lnTo>
                    <a:lnTo>
                      <a:pt x="238544" y="269773"/>
                    </a:lnTo>
                    <a:lnTo>
                      <a:pt x="225882" y="287070"/>
                    </a:lnTo>
                    <a:lnTo>
                      <a:pt x="209054" y="300901"/>
                    </a:lnTo>
                    <a:lnTo>
                      <a:pt x="209054" y="155181"/>
                    </a:lnTo>
                    <a:lnTo>
                      <a:pt x="225882" y="169011"/>
                    </a:lnTo>
                    <a:lnTo>
                      <a:pt x="238544" y="186309"/>
                    </a:lnTo>
                    <a:lnTo>
                      <a:pt x="246507" y="206260"/>
                    </a:lnTo>
                    <a:lnTo>
                      <a:pt x="249275" y="227990"/>
                    </a:lnTo>
                    <a:lnTo>
                      <a:pt x="249275" y="141236"/>
                    </a:lnTo>
                    <a:lnTo>
                      <a:pt x="232321" y="125298"/>
                    </a:lnTo>
                    <a:lnTo>
                      <a:pt x="195059" y="108343"/>
                    </a:lnTo>
                    <a:lnTo>
                      <a:pt x="171208" y="101930"/>
                    </a:lnTo>
                    <a:lnTo>
                      <a:pt x="171208" y="435952"/>
                    </a:lnTo>
                    <a:lnTo>
                      <a:pt x="209054" y="435952"/>
                    </a:lnTo>
                    <a:lnTo>
                      <a:pt x="209054" y="342925"/>
                    </a:lnTo>
                    <a:lnTo>
                      <a:pt x="240906" y="324269"/>
                    </a:lnTo>
                    <a:lnTo>
                      <a:pt x="262509" y="300901"/>
                    </a:lnTo>
                    <a:lnTo>
                      <a:pt x="265557" y="297586"/>
                    </a:lnTo>
                    <a:lnTo>
                      <a:pt x="281482" y="264833"/>
                    </a:lnTo>
                    <a:lnTo>
                      <a:pt x="287134" y="227990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4" name="Graphic 131">
                <a:extLst>
                  <a:ext uri="{FF2B5EF4-FFF2-40B4-BE49-F238E27FC236}">
                    <a16:creationId xmlns:a16="http://schemas.microsoft.com/office/drawing/2014/main" id="{B147A73B-4E76-A30D-974C-F080335DADB6}"/>
                  </a:ext>
                </a:extLst>
              </p:cNvPr>
              <p:cNvSpPr/>
              <p:nvPr/>
            </p:nvSpPr>
            <p:spPr>
              <a:xfrm>
                <a:off x="377" y="84258"/>
                <a:ext cx="324485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324485" h="36830">
                    <a:moveTo>
                      <a:pt x="324007" y="36380"/>
                    </a:moveTo>
                    <a:lnTo>
                      <a:pt x="0" y="36380"/>
                    </a:lnTo>
                    <a:lnTo>
                      <a:pt x="0" y="0"/>
                    </a:lnTo>
                    <a:lnTo>
                      <a:pt x="324007" y="0"/>
                    </a:lnTo>
                    <a:lnTo>
                      <a:pt x="324007" y="36380"/>
                    </a:lnTo>
                    <a:close/>
                  </a:path>
                </a:pathLst>
              </a:custGeom>
              <a:solidFill>
                <a:srgbClr val="68BEE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5" name="Graphic 132">
                <a:extLst>
                  <a:ext uri="{FF2B5EF4-FFF2-40B4-BE49-F238E27FC236}">
                    <a16:creationId xmlns:a16="http://schemas.microsoft.com/office/drawing/2014/main" id="{4F3B3D7B-B721-A821-09DC-C4AD35ADE749}"/>
                  </a:ext>
                </a:extLst>
              </p:cNvPr>
              <p:cNvSpPr/>
              <p:nvPr/>
            </p:nvSpPr>
            <p:spPr>
              <a:xfrm>
                <a:off x="425888" y="316393"/>
                <a:ext cx="38100" cy="12065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120650">
                    <a:moveTo>
                      <a:pt x="37525" y="120497"/>
                    </a:moveTo>
                    <a:lnTo>
                      <a:pt x="0" y="120497"/>
                    </a:lnTo>
                    <a:lnTo>
                      <a:pt x="0" y="0"/>
                    </a:lnTo>
                    <a:lnTo>
                      <a:pt x="37525" y="0"/>
                    </a:lnTo>
                    <a:lnTo>
                      <a:pt x="37525" y="120497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6" name="Graphic 133">
                <a:extLst>
                  <a:ext uri="{FF2B5EF4-FFF2-40B4-BE49-F238E27FC236}">
                    <a16:creationId xmlns:a16="http://schemas.microsoft.com/office/drawing/2014/main" id="{3ECE9C2B-9656-6182-F080-DB382638E7CC}"/>
                  </a:ext>
                </a:extLst>
              </p:cNvPr>
              <p:cNvSpPr/>
              <p:nvPr/>
            </p:nvSpPr>
            <p:spPr>
              <a:xfrm>
                <a:off x="281937" y="0"/>
                <a:ext cx="181610" cy="278765"/>
              </a:xfrm>
              <a:custGeom>
                <a:avLst/>
                <a:gdLst/>
                <a:ahLst/>
                <a:cxnLst/>
                <a:rect l="l" t="t" r="r" b="b"/>
                <a:pathLst>
                  <a:path w="181610" h="278765">
                    <a:moveTo>
                      <a:pt x="50113" y="278269"/>
                    </a:moveTo>
                    <a:lnTo>
                      <a:pt x="10694" y="278269"/>
                    </a:lnTo>
                    <a:lnTo>
                      <a:pt x="9180" y="273274"/>
                    </a:lnTo>
                    <a:lnTo>
                      <a:pt x="5170" y="258164"/>
                    </a:lnTo>
                    <a:lnTo>
                      <a:pt x="2300" y="242838"/>
                    </a:lnTo>
                    <a:lnTo>
                      <a:pt x="575" y="227343"/>
                    </a:lnTo>
                    <a:lnTo>
                      <a:pt x="0" y="211730"/>
                    </a:lnTo>
                    <a:lnTo>
                      <a:pt x="5243" y="164894"/>
                    </a:lnTo>
                    <a:lnTo>
                      <a:pt x="20291" y="121317"/>
                    </a:lnTo>
                    <a:lnTo>
                      <a:pt x="44120" y="82332"/>
                    </a:lnTo>
                    <a:lnTo>
                      <a:pt x="75706" y="49272"/>
                    </a:lnTo>
                    <a:lnTo>
                      <a:pt x="114025" y="23473"/>
                    </a:lnTo>
                    <a:lnTo>
                      <a:pt x="158052" y="6267"/>
                    </a:lnTo>
                    <a:lnTo>
                      <a:pt x="181476" y="0"/>
                    </a:lnTo>
                    <a:lnTo>
                      <a:pt x="181476" y="50093"/>
                    </a:lnTo>
                    <a:lnTo>
                      <a:pt x="144281" y="50093"/>
                    </a:lnTo>
                    <a:lnTo>
                      <a:pt x="111185" y="68567"/>
                    </a:lnTo>
                    <a:lnTo>
                      <a:pt x="83190" y="93306"/>
                    </a:lnTo>
                    <a:lnTo>
                      <a:pt x="61087" y="123452"/>
                    </a:lnTo>
                    <a:lnTo>
                      <a:pt x="45664" y="158149"/>
                    </a:lnTo>
                    <a:lnTo>
                      <a:pt x="181476" y="158149"/>
                    </a:lnTo>
                    <a:lnTo>
                      <a:pt x="181476" y="195189"/>
                    </a:lnTo>
                    <a:lnTo>
                      <a:pt x="38093" y="195189"/>
                    </a:lnTo>
                    <a:lnTo>
                      <a:pt x="37478" y="201362"/>
                    </a:lnTo>
                    <a:lnTo>
                      <a:pt x="37194" y="206687"/>
                    </a:lnTo>
                    <a:lnTo>
                      <a:pt x="37194" y="211730"/>
                    </a:lnTo>
                    <a:lnTo>
                      <a:pt x="37804" y="226274"/>
                    </a:lnTo>
                    <a:lnTo>
                      <a:pt x="39625" y="240682"/>
                    </a:lnTo>
                    <a:lnTo>
                      <a:pt x="42644" y="254904"/>
                    </a:lnTo>
                    <a:lnTo>
                      <a:pt x="46847" y="268892"/>
                    </a:lnTo>
                    <a:lnTo>
                      <a:pt x="50113" y="278269"/>
                    </a:lnTo>
                    <a:close/>
                  </a:path>
                  <a:path w="181610" h="278765">
                    <a:moveTo>
                      <a:pt x="181476" y="158149"/>
                    </a:moveTo>
                    <a:lnTo>
                      <a:pt x="144281" y="158149"/>
                    </a:lnTo>
                    <a:lnTo>
                      <a:pt x="144281" y="50093"/>
                    </a:lnTo>
                    <a:lnTo>
                      <a:pt x="181476" y="50093"/>
                    </a:lnTo>
                    <a:lnTo>
                      <a:pt x="181476" y="158149"/>
                    </a:lnTo>
                    <a:close/>
                  </a:path>
                  <a:path w="181610" h="278765">
                    <a:moveTo>
                      <a:pt x="181476" y="278269"/>
                    </a:moveTo>
                    <a:lnTo>
                      <a:pt x="144281" y="278269"/>
                    </a:lnTo>
                    <a:lnTo>
                      <a:pt x="144281" y="195189"/>
                    </a:lnTo>
                    <a:lnTo>
                      <a:pt x="181476" y="195189"/>
                    </a:lnTo>
                    <a:lnTo>
                      <a:pt x="181476" y="278269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</p:grpSp>
        <p:pic>
          <p:nvPicPr>
            <p:cNvPr id="8" name="Obraz 7" descr="Obraz zawierający tekst, Czcionka, czarne, zrzut ekranu&#10;&#10;Opis wygenerowany automatycznie">
              <a:extLst>
                <a:ext uri="{FF2B5EF4-FFF2-40B4-BE49-F238E27FC236}">
                  <a16:creationId xmlns:a16="http://schemas.microsoft.com/office/drawing/2014/main" id="{BC66768A-121D-55C0-23A8-A0DD5733A08C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450" y="219075"/>
              <a:ext cx="503555" cy="3244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Obraz 8" descr="Obraz zawierający Grafika, Czcionka, zrzut ekranu, projekt graficzny&#10;&#10;Opis wygenerowany automatycznie">
              <a:extLst>
                <a:ext uri="{FF2B5EF4-FFF2-40B4-BE49-F238E27FC236}">
                  <a16:creationId xmlns:a16="http://schemas.microsoft.com/office/drawing/2014/main" id="{079C9057-C7CD-E4DB-BCA2-25EC44F2FC5F}"/>
                </a:ext>
              </a:extLst>
            </p:cNvPr>
            <p:cNvPicPr>
              <a:picLocks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6825" y="0"/>
              <a:ext cx="2016125" cy="63817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" name="Obraz 1">
            <a:extLst>
              <a:ext uri="{FF2B5EF4-FFF2-40B4-BE49-F238E27FC236}">
                <a16:creationId xmlns:a16="http://schemas.microsoft.com/office/drawing/2014/main" id="{B1295C49-8A6F-3114-46EE-99A75D5BDF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581" y="309943"/>
            <a:ext cx="2743200" cy="1190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az 3" descr="Osoby na spotkaniu">
            <a:extLst>
              <a:ext uri="{FF2B5EF4-FFF2-40B4-BE49-F238E27FC236}">
                <a16:creationId xmlns:a16="http://schemas.microsoft.com/office/drawing/2014/main" id="{C36B117D-F48C-9A5E-8D78-1555BC031F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087" y="118681"/>
            <a:ext cx="7372042" cy="4914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009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4B32A194-843B-4FC3-B76A-8F3FB747E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BB68F-5A16-482D-962A-9B9AA4E9D5BE}" type="slidenum">
              <a:rPr lang="pl-PL" smtClean="0"/>
              <a:t>2</a:t>
            </a:fld>
            <a:endParaRPr lang="pl-PL"/>
          </a:p>
        </p:txBody>
      </p:sp>
      <p:sp>
        <p:nvSpPr>
          <p:cNvPr id="20" name="Symbol zastępczy numeru slajdu 6">
            <a:extLst>
              <a:ext uri="{FF2B5EF4-FFF2-40B4-BE49-F238E27FC236}">
                <a16:creationId xmlns:a16="http://schemas.microsoft.com/office/drawing/2014/main" id="{EE0C7966-9800-4439-8CDD-890A4E315845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A6BB68F-5A16-482D-962A-9B9AA4E9D5BE}" type="slidenum">
              <a:rPr lang="pl-PL" b="1" smtClean="0">
                <a:solidFill>
                  <a:srgbClr val="800000"/>
                </a:solidFill>
              </a:rPr>
              <a:pPr/>
              <a:t>2</a:t>
            </a:fld>
            <a:endParaRPr lang="pl-PL" b="1">
              <a:solidFill>
                <a:srgbClr val="800000"/>
              </a:solidFill>
            </a:endParaRPr>
          </a:p>
        </p:txBody>
      </p:sp>
      <p:sp>
        <p:nvSpPr>
          <p:cNvPr id="36" name="Prostokąt 35">
            <a:extLst>
              <a:ext uri="{FF2B5EF4-FFF2-40B4-BE49-F238E27FC236}">
                <a16:creationId xmlns:a16="http://schemas.microsoft.com/office/drawing/2014/main" id="{6409681A-A7E3-43FC-8066-DD871425C0EC}"/>
              </a:ext>
            </a:extLst>
          </p:cNvPr>
          <p:cNvSpPr/>
          <p:nvPr/>
        </p:nvSpPr>
        <p:spPr>
          <a:xfrm>
            <a:off x="838200" y="151675"/>
            <a:ext cx="11353800" cy="10686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Tytuł 1">
            <a:extLst>
              <a:ext uri="{FF2B5EF4-FFF2-40B4-BE49-F238E27FC236}">
                <a16:creationId xmlns:a16="http://schemas.microsoft.com/office/drawing/2014/main" id="{D590916C-3E11-47E8-BCFD-C060768CEE35}"/>
              </a:ext>
            </a:extLst>
          </p:cNvPr>
          <p:cNvSpPr txBox="1">
            <a:spLocks/>
          </p:cNvSpPr>
          <p:nvPr/>
        </p:nvSpPr>
        <p:spPr>
          <a:xfrm>
            <a:off x="310551" y="316464"/>
            <a:ext cx="11635015" cy="739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3200" b="1" dirty="0" err="1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Pillar</a:t>
            </a:r>
            <a:r>
              <a:rPr lang="pl-PL" sz="3200" b="1" dirty="0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</a:t>
            </a:r>
            <a:endParaRPr lang="pl-PL" sz="3200" b="1" dirty="0">
              <a:solidFill>
                <a:srgbClr val="800000"/>
              </a:solidFill>
            </a:endParaRP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E484B4BE-3382-B520-8E50-A99F740D17DF}"/>
              </a:ext>
            </a:extLst>
          </p:cNvPr>
          <p:cNvGrpSpPr/>
          <p:nvPr/>
        </p:nvGrpSpPr>
        <p:grpSpPr>
          <a:xfrm>
            <a:off x="8748466" y="6222066"/>
            <a:ext cx="2939416" cy="617993"/>
            <a:chOff x="-2" y="0"/>
            <a:chExt cx="3282952" cy="690399"/>
          </a:xfrm>
        </p:grpSpPr>
        <p:grpSp>
          <p:nvGrpSpPr>
            <p:cNvPr id="3" name="Grupa 2">
              <a:extLst>
                <a:ext uri="{FF2B5EF4-FFF2-40B4-BE49-F238E27FC236}">
                  <a16:creationId xmlns:a16="http://schemas.microsoft.com/office/drawing/2014/main" id="{0CDBDA5B-0A38-593B-50D6-348E414AC118}"/>
                </a:ext>
              </a:extLst>
            </p:cNvPr>
            <p:cNvGrpSpPr>
              <a:grpSpLocks/>
            </p:cNvGrpSpPr>
            <p:nvPr/>
          </p:nvGrpSpPr>
          <p:grpSpPr>
            <a:xfrm>
              <a:off x="-2" y="95250"/>
              <a:ext cx="464048" cy="595149"/>
              <a:chOff x="-2" y="0"/>
              <a:chExt cx="464048" cy="595149"/>
            </a:xfrm>
          </p:grpSpPr>
          <p:sp>
            <p:nvSpPr>
              <p:cNvPr id="6" name="Graphic 129">
                <a:extLst>
                  <a:ext uri="{FF2B5EF4-FFF2-40B4-BE49-F238E27FC236}">
                    <a16:creationId xmlns:a16="http://schemas.microsoft.com/office/drawing/2014/main" id="{8E62C174-5681-B21B-1F07-84828148C221}"/>
                  </a:ext>
                </a:extLst>
              </p:cNvPr>
              <p:cNvSpPr/>
              <p:nvPr/>
            </p:nvSpPr>
            <p:spPr>
              <a:xfrm>
                <a:off x="264021" y="401401"/>
                <a:ext cx="200025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38100">
                    <a:moveTo>
                      <a:pt x="199411" y="37699"/>
                    </a:moveTo>
                    <a:lnTo>
                      <a:pt x="0" y="37699"/>
                    </a:lnTo>
                    <a:lnTo>
                      <a:pt x="0" y="0"/>
                    </a:lnTo>
                    <a:lnTo>
                      <a:pt x="199411" y="0"/>
                    </a:lnTo>
                    <a:lnTo>
                      <a:pt x="199411" y="37699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7" name="Graphic 130">
                <a:extLst>
                  <a:ext uri="{FF2B5EF4-FFF2-40B4-BE49-F238E27FC236}">
                    <a16:creationId xmlns:a16="http://schemas.microsoft.com/office/drawing/2014/main" id="{D69DFFAB-2BAA-1949-020F-E76131C15438}"/>
                  </a:ext>
                </a:extLst>
              </p:cNvPr>
              <p:cNvSpPr/>
              <p:nvPr/>
            </p:nvSpPr>
            <p:spPr>
              <a:xfrm>
                <a:off x="-2" y="158904"/>
                <a:ext cx="287655" cy="436245"/>
              </a:xfrm>
              <a:custGeom>
                <a:avLst/>
                <a:gdLst/>
                <a:ahLst/>
                <a:cxnLst/>
                <a:rect l="l" t="t" r="r" b="b"/>
                <a:pathLst>
                  <a:path w="287655" h="436245">
                    <a:moveTo>
                      <a:pt x="250990" y="0"/>
                    </a:moveTo>
                    <a:lnTo>
                      <a:pt x="208876" y="0"/>
                    </a:lnTo>
                    <a:lnTo>
                      <a:pt x="178028" y="43776"/>
                    </a:lnTo>
                    <a:lnTo>
                      <a:pt x="137883" y="78854"/>
                    </a:lnTo>
                    <a:lnTo>
                      <a:pt x="90474" y="103593"/>
                    </a:lnTo>
                    <a:lnTo>
                      <a:pt x="37858" y="116357"/>
                    </a:lnTo>
                    <a:lnTo>
                      <a:pt x="37858" y="50"/>
                    </a:lnTo>
                    <a:lnTo>
                      <a:pt x="0" y="50"/>
                    </a:lnTo>
                    <a:lnTo>
                      <a:pt x="0" y="280212"/>
                    </a:lnTo>
                    <a:lnTo>
                      <a:pt x="133299" y="280212"/>
                    </a:lnTo>
                    <a:lnTo>
                      <a:pt x="133299" y="242557"/>
                    </a:lnTo>
                    <a:lnTo>
                      <a:pt x="37858" y="242557"/>
                    </a:lnTo>
                    <a:lnTo>
                      <a:pt x="37858" y="154241"/>
                    </a:lnTo>
                    <a:lnTo>
                      <a:pt x="83832" y="145592"/>
                    </a:lnTo>
                    <a:lnTo>
                      <a:pt x="126784" y="129146"/>
                    </a:lnTo>
                    <a:lnTo>
                      <a:pt x="165836" y="105651"/>
                    </a:lnTo>
                    <a:lnTo>
                      <a:pt x="200139" y="75806"/>
                    </a:lnTo>
                    <a:lnTo>
                      <a:pt x="228803" y="40347"/>
                    </a:lnTo>
                    <a:lnTo>
                      <a:pt x="250990" y="0"/>
                    </a:lnTo>
                    <a:close/>
                  </a:path>
                  <a:path w="287655" h="436245">
                    <a:moveTo>
                      <a:pt x="287134" y="227990"/>
                    </a:moveTo>
                    <a:lnTo>
                      <a:pt x="280377" y="187782"/>
                    </a:lnTo>
                    <a:lnTo>
                      <a:pt x="262801" y="155181"/>
                    </a:lnTo>
                    <a:lnTo>
                      <a:pt x="261429" y="152654"/>
                    </a:lnTo>
                    <a:lnTo>
                      <a:pt x="249275" y="141236"/>
                    </a:lnTo>
                    <a:lnTo>
                      <a:pt x="249275" y="227990"/>
                    </a:lnTo>
                    <a:lnTo>
                      <a:pt x="246507" y="249809"/>
                    </a:lnTo>
                    <a:lnTo>
                      <a:pt x="238544" y="269773"/>
                    </a:lnTo>
                    <a:lnTo>
                      <a:pt x="225882" y="287070"/>
                    </a:lnTo>
                    <a:lnTo>
                      <a:pt x="209054" y="300901"/>
                    </a:lnTo>
                    <a:lnTo>
                      <a:pt x="209054" y="155181"/>
                    </a:lnTo>
                    <a:lnTo>
                      <a:pt x="225882" y="169011"/>
                    </a:lnTo>
                    <a:lnTo>
                      <a:pt x="238544" y="186309"/>
                    </a:lnTo>
                    <a:lnTo>
                      <a:pt x="246507" y="206260"/>
                    </a:lnTo>
                    <a:lnTo>
                      <a:pt x="249275" y="227990"/>
                    </a:lnTo>
                    <a:lnTo>
                      <a:pt x="249275" y="141236"/>
                    </a:lnTo>
                    <a:lnTo>
                      <a:pt x="232321" y="125298"/>
                    </a:lnTo>
                    <a:lnTo>
                      <a:pt x="195059" y="108343"/>
                    </a:lnTo>
                    <a:lnTo>
                      <a:pt x="171208" y="101930"/>
                    </a:lnTo>
                    <a:lnTo>
                      <a:pt x="171208" y="435952"/>
                    </a:lnTo>
                    <a:lnTo>
                      <a:pt x="209054" y="435952"/>
                    </a:lnTo>
                    <a:lnTo>
                      <a:pt x="209054" y="342925"/>
                    </a:lnTo>
                    <a:lnTo>
                      <a:pt x="240906" y="324269"/>
                    </a:lnTo>
                    <a:lnTo>
                      <a:pt x="262509" y="300901"/>
                    </a:lnTo>
                    <a:lnTo>
                      <a:pt x="265557" y="297586"/>
                    </a:lnTo>
                    <a:lnTo>
                      <a:pt x="281482" y="264833"/>
                    </a:lnTo>
                    <a:lnTo>
                      <a:pt x="287134" y="227990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8" name="Graphic 131">
                <a:extLst>
                  <a:ext uri="{FF2B5EF4-FFF2-40B4-BE49-F238E27FC236}">
                    <a16:creationId xmlns:a16="http://schemas.microsoft.com/office/drawing/2014/main" id="{E0946A72-D20F-A416-33FD-4FC1E91987D1}"/>
                  </a:ext>
                </a:extLst>
              </p:cNvPr>
              <p:cNvSpPr/>
              <p:nvPr/>
            </p:nvSpPr>
            <p:spPr>
              <a:xfrm>
                <a:off x="377" y="84258"/>
                <a:ext cx="324485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324485" h="36830">
                    <a:moveTo>
                      <a:pt x="324007" y="36380"/>
                    </a:moveTo>
                    <a:lnTo>
                      <a:pt x="0" y="36380"/>
                    </a:lnTo>
                    <a:lnTo>
                      <a:pt x="0" y="0"/>
                    </a:lnTo>
                    <a:lnTo>
                      <a:pt x="324007" y="0"/>
                    </a:lnTo>
                    <a:lnTo>
                      <a:pt x="324007" y="36380"/>
                    </a:lnTo>
                    <a:close/>
                  </a:path>
                </a:pathLst>
              </a:custGeom>
              <a:solidFill>
                <a:srgbClr val="68BEE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9" name="Graphic 132">
                <a:extLst>
                  <a:ext uri="{FF2B5EF4-FFF2-40B4-BE49-F238E27FC236}">
                    <a16:creationId xmlns:a16="http://schemas.microsoft.com/office/drawing/2014/main" id="{967D62C1-0D0B-A5AA-936A-A0726642035E}"/>
                  </a:ext>
                </a:extLst>
              </p:cNvPr>
              <p:cNvSpPr/>
              <p:nvPr/>
            </p:nvSpPr>
            <p:spPr>
              <a:xfrm>
                <a:off x="425888" y="316393"/>
                <a:ext cx="38100" cy="12065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120650">
                    <a:moveTo>
                      <a:pt x="37525" y="120497"/>
                    </a:moveTo>
                    <a:lnTo>
                      <a:pt x="0" y="120497"/>
                    </a:lnTo>
                    <a:lnTo>
                      <a:pt x="0" y="0"/>
                    </a:lnTo>
                    <a:lnTo>
                      <a:pt x="37525" y="0"/>
                    </a:lnTo>
                    <a:lnTo>
                      <a:pt x="37525" y="120497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1" name="Graphic 133">
                <a:extLst>
                  <a:ext uri="{FF2B5EF4-FFF2-40B4-BE49-F238E27FC236}">
                    <a16:creationId xmlns:a16="http://schemas.microsoft.com/office/drawing/2014/main" id="{6A289930-243C-6537-D85F-31210C35CB52}"/>
                  </a:ext>
                </a:extLst>
              </p:cNvPr>
              <p:cNvSpPr/>
              <p:nvPr/>
            </p:nvSpPr>
            <p:spPr>
              <a:xfrm>
                <a:off x="281937" y="0"/>
                <a:ext cx="181610" cy="278765"/>
              </a:xfrm>
              <a:custGeom>
                <a:avLst/>
                <a:gdLst/>
                <a:ahLst/>
                <a:cxnLst/>
                <a:rect l="l" t="t" r="r" b="b"/>
                <a:pathLst>
                  <a:path w="181610" h="278765">
                    <a:moveTo>
                      <a:pt x="50113" y="278269"/>
                    </a:moveTo>
                    <a:lnTo>
                      <a:pt x="10694" y="278269"/>
                    </a:lnTo>
                    <a:lnTo>
                      <a:pt x="9180" y="273274"/>
                    </a:lnTo>
                    <a:lnTo>
                      <a:pt x="5170" y="258164"/>
                    </a:lnTo>
                    <a:lnTo>
                      <a:pt x="2300" y="242838"/>
                    </a:lnTo>
                    <a:lnTo>
                      <a:pt x="575" y="227343"/>
                    </a:lnTo>
                    <a:lnTo>
                      <a:pt x="0" y="211730"/>
                    </a:lnTo>
                    <a:lnTo>
                      <a:pt x="5243" y="164894"/>
                    </a:lnTo>
                    <a:lnTo>
                      <a:pt x="20291" y="121317"/>
                    </a:lnTo>
                    <a:lnTo>
                      <a:pt x="44120" y="82332"/>
                    </a:lnTo>
                    <a:lnTo>
                      <a:pt x="75706" y="49272"/>
                    </a:lnTo>
                    <a:lnTo>
                      <a:pt x="114025" y="23473"/>
                    </a:lnTo>
                    <a:lnTo>
                      <a:pt x="158052" y="6267"/>
                    </a:lnTo>
                    <a:lnTo>
                      <a:pt x="181476" y="0"/>
                    </a:lnTo>
                    <a:lnTo>
                      <a:pt x="181476" y="50093"/>
                    </a:lnTo>
                    <a:lnTo>
                      <a:pt x="144281" y="50093"/>
                    </a:lnTo>
                    <a:lnTo>
                      <a:pt x="111185" y="68567"/>
                    </a:lnTo>
                    <a:lnTo>
                      <a:pt x="83190" y="93306"/>
                    </a:lnTo>
                    <a:lnTo>
                      <a:pt x="61087" y="123452"/>
                    </a:lnTo>
                    <a:lnTo>
                      <a:pt x="45664" y="158149"/>
                    </a:lnTo>
                    <a:lnTo>
                      <a:pt x="181476" y="158149"/>
                    </a:lnTo>
                    <a:lnTo>
                      <a:pt x="181476" y="195189"/>
                    </a:lnTo>
                    <a:lnTo>
                      <a:pt x="38093" y="195189"/>
                    </a:lnTo>
                    <a:lnTo>
                      <a:pt x="37478" y="201362"/>
                    </a:lnTo>
                    <a:lnTo>
                      <a:pt x="37194" y="206687"/>
                    </a:lnTo>
                    <a:lnTo>
                      <a:pt x="37194" y="211730"/>
                    </a:lnTo>
                    <a:lnTo>
                      <a:pt x="37804" y="226274"/>
                    </a:lnTo>
                    <a:lnTo>
                      <a:pt x="39625" y="240682"/>
                    </a:lnTo>
                    <a:lnTo>
                      <a:pt x="42644" y="254904"/>
                    </a:lnTo>
                    <a:lnTo>
                      <a:pt x="46847" y="268892"/>
                    </a:lnTo>
                    <a:lnTo>
                      <a:pt x="50113" y="278269"/>
                    </a:lnTo>
                    <a:close/>
                  </a:path>
                  <a:path w="181610" h="278765">
                    <a:moveTo>
                      <a:pt x="181476" y="158149"/>
                    </a:moveTo>
                    <a:lnTo>
                      <a:pt x="144281" y="158149"/>
                    </a:lnTo>
                    <a:lnTo>
                      <a:pt x="144281" y="50093"/>
                    </a:lnTo>
                    <a:lnTo>
                      <a:pt x="181476" y="50093"/>
                    </a:lnTo>
                    <a:lnTo>
                      <a:pt x="181476" y="158149"/>
                    </a:lnTo>
                    <a:close/>
                  </a:path>
                  <a:path w="181610" h="278765">
                    <a:moveTo>
                      <a:pt x="181476" y="278269"/>
                    </a:moveTo>
                    <a:lnTo>
                      <a:pt x="144281" y="278269"/>
                    </a:lnTo>
                    <a:lnTo>
                      <a:pt x="144281" y="195189"/>
                    </a:lnTo>
                    <a:lnTo>
                      <a:pt x="181476" y="195189"/>
                    </a:lnTo>
                    <a:lnTo>
                      <a:pt x="181476" y="278269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</p:grpSp>
        <p:pic>
          <p:nvPicPr>
            <p:cNvPr id="4" name="Obraz 3" descr="Obraz zawierający tekst, Czcionka, czarne, zrzut ekranu&#10;&#10;Opis wygenerowany automatycznie">
              <a:extLst>
                <a:ext uri="{FF2B5EF4-FFF2-40B4-BE49-F238E27FC236}">
                  <a16:creationId xmlns:a16="http://schemas.microsoft.com/office/drawing/2014/main" id="{20E2E112-AA60-67FE-3078-68BA0FC3CDE4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450" y="219075"/>
              <a:ext cx="503555" cy="3244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Obraz 4" descr="Obraz zawierający Grafika, Czcionka, zrzut ekranu, projekt graficzny&#10;&#10;Opis wygenerowany automatycznie">
              <a:extLst>
                <a:ext uri="{FF2B5EF4-FFF2-40B4-BE49-F238E27FC236}">
                  <a16:creationId xmlns:a16="http://schemas.microsoft.com/office/drawing/2014/main" id="{F2AF8084-9433-56AA-97C4-CAD3B8A0A25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6825" y="0"/>
              <a:ext cx="2016125" cy="6381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EFE7C14D-30CB-5A54-E149-F4D9B5A3BF1A}"/>
              </a:ext>
            </a:extLst>
          </p:cNvPr>
          <p:cNvSpPr txBox="1"/>
          <p:nvPr/>
        </p:nvSpPr>
        <p:spPr>
          <a:xfrm>
            <a:off x="1014984" y="1956816"/>
            <a:ext cx="1074605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err="1">
                <a:cs typeface="Times New Roman"/>
              </a:rPr>
              <a:t>Members</a:t>
            </a:r>
            <a:r>
              <a:rPr lang="pl-PL" sz="2800" b="1" dirty="0">
                <a:cs typeface="Times New Roman"/>
              </a:rPr>
              <a:t> of the </a:t>
            </a:r>
            <a:r>
              <a:rPr lang="pl-PL" sz="2800" b="1" dirty="0" err="1">
                <a:cs typeface="Times New Roman"/>
              </a:rPr>
              <a:t>Working</a:t>
            </a:r>
            <a:r>
              <a:rPr lang="pl-PL" sz="2800" b="1" dirty="0">
                <a:cs typeface="Times New Roman"/>
              </a:rPr>
              <a:t> </a:t>
            </a:r>
            <a:r>
              <a:rPr lang="pl-PL" sz="2800" b="1" dirty="0" err="1">
                <a:cs typeface="Times New Roman"/>
              </a:rPr>
              <a:t>Group</a:t>
            </a:r>
            <a:r>
              <a:rPr lang="pl-PL" sz="2800" b="1" dirty="0">
                <a:cs typeface="Times New Roman"/>
              </a:rPr>
              <a:t>:</a:t>
            </a: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prof. dr hab. inż. Grażyna Budryn - </a:t>
            </a:r>
            <a:r>
              <a:rPr lang="pl-PL" b="1" dirty="0" err="1">
                <a:latin typeface="Titillium Web" panose="00000500000000000000" pitchFamily="2" charset="-18"/>
              </a:rPr>
              <a:t>Head</a:t>
            </a:r>
            <a:r>
              <a:rPr lang="pl-PL" b="1" dirty="0">
                <a:latin typeface="Titillium Web" panose="00000500000000000000" pitchFamily="2" charset="-18"/>
              </a:rPr>
              <a:t> of the </a:t>
            </a:r>
            <a:r>
              <a:rPr lang="pl-PL" b="1" dirty="0" err="1">
                <a:latin typeface="Titillium Web" panose="00000500000000000000" pitchFamily="2" charset="-18"/>
              </a:rPr>
              <a:t>discipline</a:t>
            </a:r>
            <a:r>
              <a:rPr lang="pl-PL" b="1" dirty="0">
                <a:latin typeface="Titillium Web" panose="00000500000000000000" pitchFamily="2" charset="-18"/>
              </a:rPr>
              <a:t> </a:t>
            </a:r>
            <a:r>
              <a:rPr lang="pl-PL" b="1" dirty="0" err="1">
                <a:latin typeface="Titillium Web" panose="00000500000000000000" pitchFamily="2" charset="-18"/>
              </a:rPr>
              <a:t>council</a:t>
            </a:r>
            <a:r>
              <a:rPr lang="pl-PL" b="1" dirty="0">
                <a:latin typeface="Titillium Web" panose="00000500000000000000" pitchFamily="2" charset="-18"/>
              </a:rPr>
              <a:t> food and </a:t>
            </a:r>
            <a:r>
              <a:rPr lang="pl-PL" b="1" dirty="0" err="1">
                <a:latin typeface="Titillium Web" panose="00000500000000000000" pitchFamily="2" charset="-18"/>
              </a:rPr>
              <a:t>nutrition</a:t>
            </a:r>
            <a:r>
              <a:rPr lang="pl-PL" b="1" dirty="0">
                <a:latin typeface="Titillium Web" panose="00000500000000000000" pitchFamily="2" charset="-18"/>
              </a:rPr>
              <a:t> </a:t>
            </a:r>
            <a:r>
              <a:rPr lang="pl-PL" b="1" dirty="0" err="1">
                <a:latin typeface="Titillium Web" panose="00000500000000000000" pitchFamily="2" charset="-18"/>
              </a:rPr>
              <a:t>technology</a:t>
            </a:r>
            <a:r>
              <a:rPr lang="pl-PL" b="1" dirty="0">
                <a:latin typeface="Titillium Web" panose="00000500000000000000" pitchFamily="2" charset="-18"/>
              </a:rPr>
              <a:t> </a:t>
            </a:r>
            <a:endParaRPr lang="pl-PL" dirty="0">
              <a:solidFill>
                <a:srgbClr val="212529"/>
              </a:solidFill>
              <a:latin typeface="Titillium Web" panose="00000500000000000000" pitchFamily="2" charset="-18"/>
            </a:endParaRP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prof. dr hab. inż. Hanna Kierzkowska-Pawlak - </a:t>
            </a:r>
            <a:r>
              <a:rPr lang="pl-PL" b="1" dirty="0" err="1">
                <a:latin typeface="Titillium Web" panose="00000500000000000000" pitchFamily="2" charset="-18"/>
              </a:rPr>
              <a:t>Head</a:t>
            </a:r>
            <a:r>
              <a:rPr lang="pl-PL" b="1" dirty="0">
                <a:latin typeface="Titillium Web" panose="00000500000000000000" pitchFamily="2" charset="-18"/>
              </a:rPr>
              <a:t> of the </a:t>
            </a:r>
            <a:r>
              <a:rPr lang="pl-PL" b="1" dirty="0" err="1">
                <a:latin typeface="Titillium Web" panose="00000500000000000000" pitchFamily="2" charset="-18"/>
              </a:rPr>
              <a:t>discipline</a:t>
            </a:r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 </a:t>
            </a:r>
            <a:r>
              <a:rPr lang="pl-PL" b="1" dirty="0" err="1">
                <a:latin typeface="Titillium Web" panose="00000500000000000000" pitchFamily="2" charset="-18"/>
              </a:rPr>
              <a:t>council</a:t>
            </a:r>
            <a:r>
              <a:rPr lang="pl-PL" b="1" dirty="0">
                <a:latin typeface="Titillium Web" panose="00000500000000000000" pitchFamily="2" charset="-18"/>
              </a:rPr>
              <a:t> </a:t>
            </a:r>
            <a:r>
              <a:rPr lang="pl-PL" b="1" dirty="0" err="1">
                <a:latin typeface="Titillium Web" panose="00000500000000000000" pitchFamily="2" charset="-18"/>
              </a:rPr>
              <a:t>chemical</a:t>
            </a:r>
            <a:r>
              <a:rPr lang="pl-PL" b="1" dirty="0">
                <a:latin typeface="Titillium Web" panose="00000500000000000000" pitchFamily="2" charset="-18"/>
              </a:rPr>
              <a:t> engineering</a:t>
            </a:r>
            <a:endParaRPr lang="pl-PL" dirty="0">
              <a:solidFill>
                <a:srgbClr val="212529"/>
              </a:solidFill>
              <a:latin typeface="Titillium Web" panose="00000500000000000000" pitchFamily="2" charset="-18"/>
            </a:endParaRP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dr hab. Filip Strobin, prof. uczelni - </a:t>
            </a:r>
            <a:r>
              <a:rPr lang="pl-PL" b="1" dirty="0" err="1">
                <a:latin typeface="Titillium Web" panose="00000500000000000000" pitchFamily="2" charset="-18"/>
              </a:rPr>
              <a:t>Head</a:t>
            </a:r>
            <a:r>
              <a:rPr lang="pl-PL" b="1" dirty="0">
                <a:latin typeface="Titillium Web" panose="00000500000000000000" pitchFamily="2" charset="-18"/>
              </a:rPr>
              <a:t> of the </a:t>
            </a:r>
            <a:r>
              <a:rPr lang="pl-PL" b="1" dirty="0" err="1">
                <a:latin typeface="Titillium Web" panose="00000500000000000000" pitchFamily="2" charset="-18"/>
              </a:rPr>
              <a:t>discipline</a:t>
            </a:r>
            <a:r>
              <a:rPr lang="pl-PL" b="1" dirty="0">
                <a:latin typeface="Titillium Web" panose="00000500000000000000" pitchFamily="2" charset="-18"/>
              </a:rPr>
              <a:t> </a:t>
            </a:r>
            <a:r>
              <a:rPr lang="pl-PL" b="1" dirty="0" err="1">
                <a:latin typeface="Titillium Web" panose="00000500000000000000" pitchFamily="2" charset="-18"/>
              </a:rPr>
              <a:t>council</a:t>
            </a:r>
            <a:r>
              <a:rPr lang="pl-PL" b="1" dirty="0">
                <a:latin typeface="Titillium Web" panose="00000500000000000000" pitchFamily="2" charset="-18"/>
              </a:rPr>
              <a:t> </a:t>
            </a:r>
            <a:r>
              <a:rPr lang="pl-PL" b="1" dirty="0" err="1">
                <a:latin typeface="Titillium Web" panose="00000500000000000000" pitchFamily="2" charset="-18"/>
              </a:rPr>
              <a:t>mathematics</a:t>
            </a:r>
            <a:endParaRPr lang="pl-PL" dirty="0">
              <a:solidFill>
                <a:srgbClr val="212529"/>
              </a:solidFill>
              <a:latin typeface="Titillium Web" panose="00000500000000000000" pitchFamily="2" charset="-18"/>
            </a:endParaRP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dr hab. inż. Ryszard </a:t>
            </a:r>
            <a:r>
              <a:rPr lang="pl-PL" dirty="0" err="1">
                <a:solidFill>
                  <a:srgbClr val="212529"/>
                </a:solidFill>
                <a:latin typeface="Titillium Web" panose="00000500000000000000" pitchFamily="2" charset="-18"/>
              </a:rPr>
              <a:t>Władysiak</a:t>
            </a:r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, prof. uczelni – </a:t>
            </a:r>
            <a:r>
              <a:rPr lang="pl-PL" b="1" dirty="0" err="1">
                <a:solidFill>
                  <a:srgbClr val="212529"/>
                </a:solidFill>
                <a:latin typeface="Titillium Web" panose="00000500000000000000" pitchFamily="2" charset="-18"/>
              </a:rPr>
              <a:t>Head</a:t>
            </a:r>
            <a:r>
              <a:rPr lang="pl-PL" b="1" dirty="0">
                <a:solidFill>
                  <a:srgbClr val="212529"/>
                </a:solidFill>
                <a:latin typeface="Titillium Web" panose="00000500000000000000" pitchFamily="2" charset="-18"/>
              </a:rPr>
              <a:t> of </a:t>
            </a:r>
            <a:r>
              <a:rPr lang="pl-PL" b="1" dirty="0" err="1">
                <a:latin typeface="Titillium Web" panose="00000500000000000000" pitchFamily="2" charset="-18"/>
              </a:rPr>
              <a:t>Committee</a:t>
            </a:r>
            <a:r>
              <a:rPr lang="pl-PL" b="1" dirty="0">
                <a:latin typeface="Titillium Web" panose="00000500000000000000" pitchFamily="2" charset="-18"/>
              </a:rPr>
              <a:t> for Good </a:t>
            </a:r>
            <a:r>
              <a:rPr lang="pl-PL" b="1" dirty="0" err="1">
                <a:latin typeface="Titillium Web" panose="00000500000000000000" pitchFamily="2" charset="-18"/>
              </a:rPr>
              <a:t>Academic</a:t>
            </a:r>
            <a:r>
              <a:rPr lang="pl-PL" b="1" dirty="0">
                <a:latin typeface="Titillium Web" panose="00000500000000000000" pitchFamily="2" charset="-18"/>
              </a:rPr>
              <a:t> </a:t>
            </a:r>
            <a:r>
              <a:rPr lang="pl-PL" b="1" dirty="0" err="1">
                <a:latin typeface="Titillium Web" panose="00000500000000000000" pitchFamily="2" charset="-18"/>
              </a:rPr>
              <a:t>Practice</a:t>
            </a:r>
            <a:endParaRPr lang="pl-PL" dirty="0">
              <a:solidFill>
                <a:srgbClr val="212529"/>
              </a:solidFill>
              <a:latin typeface="Titillium Web" panose="00000500000000000000" pitchFamily="2" charset="-18"/>
            </a:endParaRP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dr inż. Dorota Piotrowska, prof. uczelni, mgr Katarzyna Sumińska - </a:t>
            </a:r>
            <a:r>
              <a:rPr lang="pl-PL" b="1" dirty="0">
                <a:solidFill>
                  <a:srgbClr val="212529"/>
                </a:solidFill>
                <a:latin typeface="Titillium Web" panose="00000500000000000000" pitchFamily="2" charset="-18"/>
              </a:rPr>
              <a:t>I</a:t>
            </a:r>
            <a:r>
              <a:rPr lang="pl-PL" b="1" dirty="0">
                <a:latin typeface="Titillium Web" panose="00000500000000000000" pitchFamily="2" charset="-18"/>
              </a:rPr>
              <a:t>nternational </a:t>
            </a:r>
            <a:r>
              <a:rPr lang="pl-PL" b="1" dirty="0" err="1">
                <a:latin typeface="Titillium Web" panose="00000500000000000000" pitchFamily="2" charset="-18"/>
              </a:rPr>
              <a:t>Cooperation</a:t>
            </a:r>
            <a:r>
              <a:rPr lang="pl-PL" b="1" dirty="0">
                <a:latin typeface="Titillium Web" panose="00000500000000000000" pitchFamily="2" charset="-18"/>
              </a:rPr>
              <a:t> Centre</a:t>
            </a: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 dr inż. Adam Lenic - </a:t>
            </a:r>
            <a:r>
              <a:rPr lang="pl-PL" b="1" dirty="0">
                <a:latin typeface="Titillium Web" panose="00000500000000000000" pitchFamily="2" charset="-18"/>
              </a:rPr>
              <a:t>Library of </a:t>
            </a:r>
            <a:r>
              <a:rPr lang="pl-PL" b="1" dirty="0" err="1">
                <a:latin typeface="Titillium Web" panose="00000500000000000000" pitchFamily="2" charset="-18"/>
              </a:rPr>
              <a:t>Lodz</a:t>
            </a:r>
            <a:r>
              <a:rPr lang="pl-PL" b="1" dirty="0">
                <a:latin typeface="Titillium Web" panose="00000500000000000000" pitchFamily="2" charset="-18"/>
              </a:rPr>
              <a:t> University of Technology</a:t>
            </a: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mgr Beata Radziłowska-Matusiak  - </a:t>
            </a:r>
            <a:r>
              <a:rPr lang="pl-PL" b="1" dirty="0">
                <a:latin typeface="Titillium Web" panose="00000500000000000000" pitchFamily="2" charset="-18"/>
              </a:rPr>
              <a:t>Human Capital Management Centre</a:t>
            </a:r>
            <a:endParaRPr lang="pl-PL" dirty="0">
              <a:solidFill>
                <a:srgbClr val="212529"/>
              </a:solidFill>
              <a:latin typeface="Titillium Web" panose="00000500000000000000" pitchFamily="2" charset="-18"/>
            </a:endParaRP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  <a:cs typeface="Times New Roman"/>
              </a:rPr>
              <a:t>dr hab. inż. Agnieszka Dybała-Defratyka - </a:t>
            </a:r>
            <a:r>
              <a:rPr lang="pl-PL" b="1" dirty="0" err="1">
                <a:latin typeface="Titillium Web" panose="00000500000000000000" pitchFamily="2" charset="-18"/>
              </a:rPr>
              <a:t>Research</a:t>
            </a:r>
            <a:r>
              <a:rPr lang="pl-PL" b="1" dirty="0">
                <a:latin typeface="Titillium Web" panose="00000500000000000000" pitchFamily="2" charset="-18"/>
              </a:rPr>
              <a:t> Support Centre</a:t>
            </a:r>
          </a:p>
          <a:p>
            <a:pPr algn="ctr"/>
            <a:endParaRPr lang="pl-PL" sz="1600" b="1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GB" sz="2800" b="1" dirty="0"/>
              <a:t>Coordinating unit</a:t>
            </a:r>
            <a:r>
              <a:rPr lang="en-GB" b="1" dirty="0"/>
              <a:t> </a:t>
            </a:r>
            <a:r>
              <a:rPr lang="pl-PL" sz="2800" b="1" dirty="0">
                <a:ea typeface="Aptos" panose="020B0004020202020204" pitchFamily="34" charset="0"/>
                <a:cs typeface="Times New Roman"/>
              </a:rPr>
              <a:t>: </a:t>
            </a:r>
            <a:r>
              <a:rPr lang="pl-PL" sz="2800" b="1" dirty="0" err="1"/>
              <a:t>Research</a:t>
            </a:r>
            <a:r>
              <a:rPr lang="pl-PL" sz="2800" b="1" dirty="0"/>
              <a:t> Support Centre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0125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1AAA7-D41F-25AF-8BD0-1656DF509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FA2BB483-9A78-52E9-1F5F-91B0D2074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BB68F-5A16-482D-962A-9B9AA4E9D5BE}" type="slidenum">
              <a:rPr lang="pl-PL" smtClean="0"/>
              <a:t>3</a:t>
            </a:fld>
            <a:endParaRPr lang="pl-PL"/>
          </a:p>
        </p:txBody>
      </p:sp>
      <p:sp>
        <p:nvSpPr>
          <p:cNvPr id="20" name="Symbol zastępczy numeru slajdu 6">
            <a:extLst>
              <a:ext uri="{FF2B5EF4-FFF2-40B4-BE49-F238E27FC236}">
                <a16:creationId xmlns:a16="http://schemas.microsoft.com/office/drawing/2014/main" id="{B657B94B-6245-BC6E-F9B6-85C6DD618275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A6BB68F-5A16-482D-962A-9B9AA4E9D5BE}" type="slidenum">
              <a:rPr lang="pl-PL" b="1" smtClean="0">
                <a:solidFill>
                  <a:srgbClr val="800000"/>
                </a:solidFill>
              </a:rPr>
              <a:pPr/>
              <a:t>3</a:t>
            </a:fld>
            <a:endParaRPr lang="pl-PL" b="1">
              <a:solidFill>
                <a:srgbClr val="800000"/>
              </a:solidFill>
            </a:endParaRPr>
          </a:p>
        </p:txBody>
      </p:sp>
      <p:sp>
        <p:nvSpPr>
          <p:cNvPr id="36" name="Prostokąt 35">
            <a:extLst>
              <a:ext uri="{FF2B5EF4-FFF2-40B4-BE49-F238E27FC236}">
                <a16:creationId xmlns:a16="http://schemas.microsoft.com/office/drawing/2014/main" id="{10B4130F-DE67-50FE-BDE6-D76C5E8B46E7}"/>
              </a:ext>
            </a:extLst>
          </p:cNvPr>
          <p:cNvSpPr/>
          <p:nvPr/>
        </p:nvSpPr>
        <p:spPr>
          <a:xfrm>
            <a:off x="838200" y="151675"/>
            <a:ext cx="11353800" cy="10686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Tytuł 1">
            <a:extLst>
              <a:ext uri="{FF2B5EF4-FFF2-40B4-BE49-F238E27FC236}">
                <a16:creationId xmlns:a16="http://schemas.microsoft.com/office/drawing/2014/main" id="{35962690-BEC7-ABBB-CB8E-DC6DF765C596}"/>
              </a:ext>
            </a:extLst>
          </p:cNvPr>
          <p:cNvSpPr txBox="1">
            <a:spLocks/>
          </p:cNvSpPr>
          <p:nvPr/>
        </p:nvSpPr>
        <p:spPr>
          <a:xfrm>
            <a:off x="310551" y="316464"/>
            <a:ext cx="11635015" cy="739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3200" b="1" dirty="0" err="1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Pillar</a:t>
            </a:r>
            <a:r>
              <a:rPr lang="pl-PL" sz="3200" b="1" dirty="0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</a:t>
            </a:r>
            <a:endParaRPr lang="pl-PL" sz="3200" b="1" dirty="0">
              <a:solidFill>
                <a:srgbClr val="800000"/>
              </a:solidFill>
            </a:endParaRP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E84CEE4C-B609-EAB8-4B44-BB01DE8C0F06}"/>
              </a:ext>
            </a:extLst>
          </p:cNvPr>
          <p:cNvGrpSpPr/>
          <p:nvPr/>
        </p:nvGrpSpPr>
        <p:grpSpPr>
          <a:xfrm>
            <a:off x="8748466" y="6222066"/>
            <a:ext cx="2939416" cy="617993"/>
            <a:chOff x="-2" y="0"/>
            <a:chExt cx="3282952" cy="690399"/>
          </a:xfrm>
        </p:grpSpPr>
        <p:grpSp>
          <p:nvGrpSpPr>
            <p:cNvPr id="3" name="Grupa 2">
              <a:extLst>
                <a:ext uri="{FF2B5EF4-FFF2-40B4-BE49-F238E27FC236}">
                  <a16:creationId xmlns:a16="http://schemas.microsoft.com/office/drawing/2014/main" id="{E7A42920-635A-00A7-835A-28BE4878F829}"/>
                </a:ext>
              </a:extLst>
            </p:cNvPr>
            <p:cNvGrpSpPr>
              <a:grpSpLocks/>
            </p:cNvGrpSpPr>
            <p:nvPr/>
          </p:nvGrpSpPr>
          <p:grpSpPr>
            <a:xfrm>
              <a:off x="-2" y="95250"/>
              <a:ext cx="464048" cy="595149"/>
              <a:chOff x="-2" y="0"/>
              <a:chExt cx="464048" cy="595149"/>
            </a:xfrm>
          </p:grpSpPr>
          <p:sp>
            <p:nvSpPr>
              <p:cNvPr id="6" name="Graphic 129">
                <a:extLst>
                  <a:ext uri="{FF2B5EF4-FFF2-40B4-BE49-F238E27FC236}">
                    <a16:creationId xmlns:a16="http://schemas.microsoft.com/office/drawing/2014/main" id="{5BE98467-C20E-E397-0E93-492BE5CB7ACA}"/>
                  </a:ext>
                </a:extLst>
              </p:cNvPr>
              <p:cNvSpPr/>
              <p:nvPr/>
            </p:nvSpPr>
            <p:spPr>
              <a:xfrm>
                <a:off x="264021" y="401401"/>
                <a:ext cx="200025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38100">
                    <a:moveTo>
                      <a:pt x="199411" y="37699"/>
                    </a:moveTo>
                    <a:lnTo>
                      <a:pt x="0" y="37699"/>
                    </a:lnTo>
                    <a:lnTo>
                      <a:pt x="0" y="0"/>
                    </a:lnTo>
                    <a:lnTo>
                      <a:pt x="199411" y="0"/>
                    </a:lnTo>
                    <a:lnTo>
                      <a:pt x="199411" y="37699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7" name="Graphic 130">
                <a:extLst>
                  <a:ext uri="{FF2B5EF4-FFF2-40B4-BE49-F238E27FC236}">
                    <a16:creationId xmlns:a16="http://schemas.microsoft.com/office/drawing/2014/main" id="{84350E44-F1F7-DDF1-0082-4E86D21BD7D1}"/>
                  </a:ext>
                </a:extLst>
              </p:cNvPr>
              <p:cNvSpPr/>
              <p:nvPr/>
            </p:nvSpPr>
            <p:spPr>
              <a:xfrm>
                <a:off x="-2" y="158904"/>
                <a:ext cx="287655" cy="436245"/>
              </a:xfrm>
              <a:custGeom>
                <a:avLst/>
                <a:gdLst/>
                <a:ahLst/>
                <a:cxnLst/>
                <a:rect l="l" t="t" r="r" b="b"/>
                <a:pathLst>
                  <a:path w="287655" h="436245">
                    <a:moveTo>
                      <a:pt x="250990" y="0"/>
                    </a:moveTo>
                    <a:lnTo>
                      <a:pt x="208876" y="0"/>
                    </a:lnTo>
                    <a:lnTo>
                      <a:pt x="178028" y="43776"/>
                    </a:lnTo>
                    <a:lnTo>
                      <a:pt x="137883" y="78854"/>
                    </a:lnTo>
                    <a:lnTo>
                      <a:pt x="90474" y="103593"/>
                    </a:lnTo>
                    <a:lnTo>
                      <a:pt x="37858" y="116357"/>
                    </a:lnTo>
                    <a:lnTo>
                      <a:pt x="37858" y="50"/>
                    </a:lnTo>
                    <a:lnTo>
                      <a:pt x="0" y="50"/>
                    </a:lnTo>
                    <a:lnTo>
                      <a:pt x="0" y="280212"/>
                    </a:lnTo>
                    <a:lnTo>
                      <a:pt x="133299" y="280212"/>
                    </a:lnTo>
                    <a:lnTo>
                      <a:pt x="133299" y="242557"/>
                    </a:lnTo>
                    <a:lnTo>
                      <a:pt x="37858" y="242557"/>
                    </a:lnTo>
                    <a:lnTo>
                      <a:pt x="37858" y="154241"/>
                    </a:lnTo>
                    <a:lnTo>
                      <a:pt x="83832" y="145592"/>
                    </a:lnTo>
                    <a:lnTo>
                      <a:pt x="126784" y="129146"/>
                    </a:lnTo>
                    <a:lnTo>
                      <a:pt x="165836" y="105651"/>
                    </a:lnTo>
                    <a:lnTo>
                      <a:pt x="200139" y="75806"/>
                    </a:lnTo>
                    <a:lnTo>
                      <a:pt x="228803" y="40347"/>
                    </a:lnTo>
                    <a:lnTo>
                      <a:pt x="250990" y="0"/>
                    </a:lnTo>
                    <a:close/>
                  </a:path>
                  <a:path w="287655" h="436245">
                    <a:moveTo>
                      <a:pt x="287134" y="227990"/>
                    </a:moveTo>
                    <a:lnTo>
                      <a:pt x="280377" y="187782"/>
                    </a:lnTo>
                    <a:lnTo>
                      <a:pt x="262801" y="155181"/>
                    </a:lnTo>
                    <a:lnTo>
                      <a:pt x="261429" y="152654"/>
                    </a:lnTo>
                    <a:lnTo>
                      <a:pt x="249275" y="141236"/>
                    </a:lnTo>
                    <a:lnTo>
                      <a:pt x="249275" y="227990"/>
                    </a:lnTo>
                    <a:lnTo>
                      <a:pt x="246507" y="249809"/>
                    </a:lnTo>
                    <a:lnTo>
                      <a:pt x="238544" y="269773"/>
                    </a:lnTo>
                    <a:lnTo>
                      <a:pt x="225882" y="287070"/>
                    </a:lnTo>
                    <a:lnTo>
                      <a:pt x="209054" y="300901"/>
                    </a:lnTo>
                    <a:lnTo>
                      <a:pt x="209054" y="155181"/>
                    </a:lnTo>
                    <a:lnTo>
                      <a:pt x="225882" y="169011"/>
                    </a:lnTo>
                    <a:lnTo>
                      <a:pt x="238544" y="186309"/>
                    </a:lnTo>
                    <a:lnTo>
                      <a:pt x="246507" y="206260"/>
                    </a:lnTo>
                    <a:lnTo>
                      <a:pt x="249275" y="227990"/>
                    </a:lnTo>
                    <a:lnTo>
                      <a:pt x="249275" y="141236"/>
                    </a:lnTo>
                    <a:lnTo>
                      <a:pt x="232321" y="125298"/>
                    </a:lnTo>
                    <a:lnTo>
                      <a:pt x="195059" y="108343"/>
                    </a:lnTo>
                    <a:lnTo>
                      <a:pt x="171208" y="101930"/>
                    </a:lnTo>
                    <a:lnTo>
                      <a:pt x="171208" y="435952"/>
                    </a:lnTo>
                    <a:lnTo>
                      <a:pt x="209054" y="435952"/>
                    </a:lnTo>
                    <a:lnTo>
                      <a:pt x="209054" y="342925"/>
                    </a:lnTo>
                    <a:lnTo>
                      <a:pt x="240906" y="324269"/>
                    </a:lnTo>
                    <a:lnTo>
                      <a:pt x="262509" y="300901"/>
                    </a:lnTo>
                    <a:lnTo>
                      <a:pt x="265557" y="297586"/>
                    </a:lnTo>
                    <a:lnTo>
                      <a:pt x="281482" y="264833"/>
                    </a:lnTo>
                    <a:lnTo>
                      <a:pt x="287134" y="227990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8" name="Graphic 131">
                <a:extLst>
                  <a:ext uri="{FF2B5EF4-FFF2-40B4-BE49-F238E27FC236}">
                    <a16:creationId xmlns:a16="http://schemas.microsoft.com/office/drawing/2014/main" id="{E0B257BD-4991-CDD6-A5E0-CDAFE02D7FF8}"/>
                  </a:ext>
                </a:extLst>
              </p:cNvPr>
              <p:cNvSpPr/>
              <p:nvPr/>
            </p:nvSpPr>
            <p:spPr>
              <a:xfrm>
                <a:off x="377" y="84258"/>
                <a:ext cx="324485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324485" h="36830">
                    <a:moveTo>
                      <a:pt x="324007" y="36380"/>
                    </a:moveTo>
                    <a:lnTo>
                      <a:pt x="0" y="36380"/>
                    </a:lnTo>
                    <a:lnTo>
                      <a:pt x="0" y="0"/>
                    </a:lnTo>
                    <a:lnTo>
                      <a:pt x="324007" y="0"/>
                    </a:lnTo>
                    <a:lnTo>
                      <a:pt x="324007" y="36380"/>
                    </a:lnTo>
                    <a:close/>
                  </a:path>
                </a:pathLst>
              </a:custGeom>
              <a:solidFill>
                <a:srgbClr val="68BEE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9" name="Graphic 132">
                <a:extLst>
                  <a:ext uri="{FF2B5EF4-FFF2-40B4-BE49-F238E27FC236}">
                    <a16:creationId xmlns:a16="http://schemas.microsoft.com/office/drawing/2014/main" id="{B4C2AD04-E65D-C4F7-CD1D-7608011F5C46}"/>
                  </a:ext>
                </a:extLst>
              </p:cNvPr>
              <p:cNvSpPr/>
              <p:nvPr/>
            </p:nvSpPr>
            <p:spPr>
              <a:xfrm>
                <a:off x="425888" y="316393"/>
                <a:ext cx="38100" cy="12065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120650">
                    <a:moveTo>
                      <a:pt x="37525" y="120497"/>
                    </a:moveTo>
                    <a:lnTo>
                      <a:pt x="0" y="120497"/>
                    </a:lnTo>
                    <a:lnTo>
                      <a:pt x="0" y="0"/>
                    </a:lnTo>
                    <a:lnTo>
                      <a:pt x="37525" y="0"/>
                    </a:lnTo>
                    <a:lnTo>
                      <a:pt x="37525" y="120497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1" name="Graphic 133">
                <a:extLst>
                  <a:ext uri="{FF2B5EF4-FFF2-40B4-BE49-F238E27FC236}">
                    <a16:creationId xmlns:a16="http://schemas.microsoft.com/office/drawing/2014/main" id="{DBF6460E-A0ED-186F-A88A-18A78C7D17E3}"/>
                  </a:ext>
                </a:extLst>
              </p:cNvPr>
              <p:cNvSpPr/>
              <p:nvPr/>
            </p:nvSpPr>
            <p:spPr>
              <a:xfrm>
                <a:off x="281937" y="0"/>
                <a:ext cx="181610" cy="278765"/>
              </a:xfrm>
              <a:custGeom>
                <a:avLst/>
                <a:gdLst/>
                <a:ahLst/>
                <a:cxnLst/>
                <a:rect l="l" t="t" r="r" b="b"/>
                <a:pathLst>
                  <a:path w="181610" h="278765">
                    <a:moveTo>
                      <a:pt x="50113" y="278269"/>
                    </a:moveTo>
                    <a:lnTo>
                      <a:pt x="10694" y="278269"/>
                    </a:lnTo>
                    <a:lnTo>
                      <a:pt x="9180" y="273274"/>
                    </a:lnTo>
                    <a:lnTo>
                      <a:pt x="5170" y="258164"/>
                    </a:lnTo>
                    <a:lnTo>
                      <a:pt x="2300" y="242838"/>
                    </a:lnTo>
                    <a:lnTo>
                      <a:pt x="575" y="227343"/>
                    </a:lnTo>
                    <a:lnTo>
                      <a:pt x="0" y="211730"/>
                    </a:lnTo>
                    <a:lnTo>
                      <a:pt x="5243" y="164894"/>
                    </a:lnTo>
                    <a:lnTo>
                      <a:pt x="20291" y="121317"/>
                    </a:lnTo>
                    <a:lnTo>
                      <a:pt x="44120" y="82332"/>
                    </a:lnTo>
                    <a:lnTo>
                      <a:pt x="75706" y="49272"/>
                    </a:lnTo>
                    <a:lnTo>
                      <a:pt x="114025" y="23473"/>
                    </a:lnTo>
                    <a:lnTo>
                      <a:pt x="158052" y="6267"/>
                    </a:lnTo>
                    <a:lnTo>
                      <a:pt x="181476" y="0"/>
                    </a:lnTo>
                    <a:lnTo>
                      <a:pt x="181476" y="50093"/>
                    </a:lnTo>
                    <a:lnTo>
                      <a:pt x="144281" y="50093"/>
                    </a:lnTo>
                    <a:lnTo>
                      <a:pt x="111185" y="68567"/>
                    </a:lnTo>
                    <a:lnTo>
                      <a:pt x="83190" y="93306"/>
                    </a:lnTo>
                    <a:lnTo>
                      <a:pt x="61087" y="123452"/>
                    </a:lnTo>
                    <a:lnTo>
                      <a:pt x="45664" y="158149"/>
                    </a:lnTo>
                    <a:lnTo>
                      <a:pt x="181476" y="158149"/>
                    </a:lnTo>
                    <a:lnTo>
                      <a:pt x="181476" y="195189"/>
                    </a:lnTo>
                    <a:lnTo>
                      <a:pt x="38093" y="195189"/>
                    </a:lnTo>
                    <a:lnTo>
                      <a:pt x="37478" y="201362"/>
                    </a:lnTo>
                    <a:lnTo>
                      <a:pt x="37194" y="206687"/>
                    </a:lnTo>
                    <a:lnTo>
                      <a:pt x="37194" y="211730"/>
                    </a:lnTo>
                    <a:lnTo>
                      <a:pt x="37804" y="226274"/>
                    </a:lnTo>
                    <a:lnTo>
                      <a:pt x="39625" y="240682"/>
                    </a:lnTo>
                    <a:lnTo>
                      <a:pt x="42644" y="254904"/>
                    </a:lnTo>
                    <a:lnTo>
                      <a:pt x="46847" y="268892"/>
                    </a:lnTo>
                    <a:lnTo>
                      <a:pt x="50113" y="278269"/>
                    </a:lnTo>
                    <a:close/>
                  </a:path>
                  <a:path w="181610" h="278765">
                    <a:moveTo>
                      <a:pt x="181476" y="158149"/>
                    </a:moveTo>
                    <a:lnTo>
                      <a:pt x="144281" y="158149"/>
                    </a:lnTo>
                    <a:lnTo>
                      <a:pt x="144281" y="50093"/>
                    </a:lnTo>
                    <a:lnTo>
                      <a:pt x="181476" y="50093"/>
                    </a:lnTo>
                    <a:lnTo>
                      <a:pt x="181476" y="158149"/>
                    </a:lnTo>
                    <a:close/>
                  </a:path>
                  <a:path w="181610" h="278765">
                    <a:moveTo>
                      <a:pt x="181476" y="278269"/>
                    </a:moveTo>
                    <a:lnTo>
                      <a:pt x="144281" y="278269"/>
                    </a:lnTo>
                    <a:lnTo>
                      <a:pt x="144281" y="195189"/>
                    </a:lnTo>
                    <a:lnTo>
                      <a:pt x="181476" y="195189"/>
                    </a:lnTo>
                    <a:lnTo>
                      <a:pt x="181476" y="278269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</p:grpSp>
        <p:pic>
          <p:nvPicPr>
            <p:cNvPr id="4" name="Obraz 3" descr="Obraz zawierający tekst, Czcionka, czarne, zrzut ekranu&#10;&#10;Opis wygenerowany automatycznie">
              <a:extLst>
                <a:ext uri="{FF2B5EF4-FFF2-40B4-BE49-F238E27FC236}">
                  <a16:creationId xmlns:a16="http://schemas.microsoft.com/office/drawing/2014/main" id="{C35B10CE-6C92-6101-B72F-B1091290F5C2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450" y="219075"/>
              <a:ext cx="503555" cy="3244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Obraz 4" descr="Obraz zawierający Grafika, Czcionka, zrzut ekranu, projekt graficzny&#10;&#10;Opis wygenerowany automatycznie">
              <a:extLst>
                <a:ext uri="{FF2B5EF4-FFF2-40B4-BE49-F238E27FC236}">
                  <a16:creationId xmlns:a16="http://schemas.microsoft.com/office/drawing/2014/main" id="{86417E15-D9F2-0440-D17C-679EE458CD6D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6825" y="0"/>
              <a:ext cx="2016125" cy="6381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CB7086E7-C834-45E0-827F-D5CFE0FB00FD}"/>
              </a:ext>
            </a:extLst>
          </p:cNvPr>
          <p:cNvSpPr txBox="1"/>
          <p:nvPr/>
        </p:nvSpPr>
        <p:spPr>
          <a:xfrm>
            <a:off x="941832" y="1435608"/>
            <a:ext cx="1074605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b="1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endParaRPr lang="pl-PL" b="1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pl-PL" sz="2800" b="1" dirty="0" err="1">
                <a:cs typeface="Times New Roman"/>
              </a:rPr>
              <a:t>Members</a:t>
            </a:r>
            <a:r>
              <a:rPr lang="pl-PL" sz="2800" b="1" dirty="0">
                <a:cs typeface="Times New Roman"/>
              </a:rPr>
              <a:t> of the </a:t>
            </a:r>
            <a:r>
              <a:rPr lang="pl-PL" sz="2800" b="1" dirty="0" err="1">
                <a:cs typeface="Times New Roman"/>
              </a:rPr>
              <a:t>Working</a:t>
            </a:r>
            <a:r>
              <a:rPr lang="pl-PL" sz="2800" b="1" dirty="0">
                <a:cs typeface="Times New Roman"/>
              </a:rPr>
              <a:t> </a:t>
            </a:r>
            <a:r>
              <a:rPr lang="pl-PL" sz="2800" b="1" dirty="0" err="1">
                <a:cs typeface="Times New Roman"/>
              </a:rPr>
              <a:t>Group</a:t>
            </a:r>
            <a:r>
              <a:rPr lang="pl-PL" sz="2800" b="1" dirty="0">
                <a:cs typeface="Times New Roman"/>
              </a:rPr>
              <a:t>:</a:t>
            </a: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prof. dr hab. inż. Marcin Kamiński  - </a:t>
            </a:r>
            <a:r>
              <a:rPr lang="pl-PL" b="1" dirty="0" err="1">
                <a:solidFill>
                  <a:srgbClr val="212529"/>
                </a:solidFill>
                <a:latin typeface="Titillium Web" panose="00000500000000000000" pitchFamily="2" charset="-18"/>
              </a:rPr>
              <a:t>Head</a:t>
            </a:r>
            <a:r>
              <a:rPr lang="pl-PL" b="1" dirty="0">
                <a:solidFill>
                  <a:srgbClr val="212529"/>
                </a:solidFill>
                <a:latin typeface="Titillium Web" panose="00000500000000000000" pitchFamily="2" charset="-18"/>
              </a:rPr>
              <a:t> of </a:t>
            </a:r>
            <a:r>
              <a:rPr lang="pl-PL" b="1" dirty="0" err="1">
                <a:solidFill>
                  <a:srgbClr val="212529"/>
                </a:solidFill>
                <a:latin typeface="Titillium Web" panose="00000500000000000000" pitchFamily="2" charset="-18"/>
              </a:rPr>
              <a:t>discipline</a:t>
            </a:r>
            <a:r>
              <a:rPr lang="pl-PL" b="1" dirty="0">
                <a:solidFill>
                  <a:srgbClr val="212529"/>
                </a:solidFill>
                <a:latin typeface="Titillium Web" panose="00000500000000000000" pitchFamily="2" charset="-18"/>
              </a:rPr>
              <a:t> </a:t>
            </a:r>
            <a:r>
              <a:rPr lang="pl-PL" b="1" dirty="0" err="1">
                <a:latin typeface="Titillium Web" panose="00000500000000000000" pitchFamily="2" charset="-18"/>
              </a:rPr>
              <a:t>council</a:t>
            </a:r>
            <a:r>
              <a:rPr lang="pl-PL" b="1" dirty="0">
                <a:latin typeface="Titillium Web" panose="00000500000000000000" pitchFamily="2" charset="-18"/>
              </a:rPr>
              <a:t> </a:t>
            </a:r>
            <a:r>
              <a:rPr lang="pl-PL" b="1" dirty="0" err="1">
                <a:latin typeface="Titillium Web" panose="00000500000000000000" pitchFamily="2" charset="-18"/>
              </a:rPr>
              <a:t>civil</a:t>
            </a:r>
            <a:r>
              <a:rPr lang="pl-PL" b="1" dirty="0">
                <a:latin typeface="Titillium Web" panose="00000500000000000000" pitchFamily="2" charset="-18"/>
              </a:rPr>
              <a:t> engineering, </a:t>
            </a:r>
            <a:r>
              <a:rPr lang="pl-PL" b="1" dirty="0" err="1">
                <a:latin typeface="Titillium Web" panose="00000500000000000000" pitchFamily="2" charset="-18"/>
              </a:rPr>
              <a:t>geodesy</a:t>
            </a:r>
            <a:r>
              <a:rPr lang="pl-PL" b="1" dirty="0">
                <a:latin typeface="Titillium Web" panose="00000500000000000000" pitchFamily="2" charset="-18"/>
              </a:rPr>
              <a:t> and transport</a:t>
            </a:r>
            <a:endParaRPr lang="pl-PL" dirty="0">
              <a:solidFill>
                <a:srgbClr val="212529"/>
              </a:solidFill>
              <a:latin typeface="Titillium Web" panose="00000500000000000000" pitchFamily="2" charset="-18"/>
            </a:endParaRP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prof. dr hab. inż. Tomasz Kubiak - </a:t>
            </a:r>
            <a:r>
              <a:rPr lang="pl-PL" b="1" dirty="0" err="1">
                <a:solidFill>
                  <a:srgbClr val="212529"/>
                </a:solidFill>
                <a:latin typeface="Titillium Web" panose="00000500000000000000" pitchFamily="2" charset="-18"/>
              </a:rPr>
              <a:t>Head</a:t>
            </a:r>
            <a:r>
              <a:rPr lang="pl-PL" b="1" dirty="0">
                <a:solidFill>
                  <a:srgbClr val="212529"/>
                </a:solidFill>
                <a:latin typeface="Titillium Web" panose="00000500000000000000" pitchFamily="2" charset="-18"/>
              </a:rPr>
              <a:t> of</a:t>
            </a:r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 </a:t>
            </a:r>
            <a:r>
              <a:rPr lang="pl-PL" b="1" dirty="0" err="1">
                <a:solidFill>
                  <a:srgbClr val="212529"/>
                </a:solidFill>
                <a:latin typeface="Titillium Web" panose="00000500000000000000" pitchFamily="2" charset="-18"/>
              </a:rPr>
              <a:t>discipline</a:t>
            </a:r>
            <a:r>
              <a:rPr lang="pl-PL" b="1" dirty="0">
                <a:solidFill>
                  <a:srgbClr val="212529"/>
                </a:solidFill>
                <a:latin typeface="Titillium Web" panose="00000500000000000000" pitchFamily="2" charset="-18"/>
              </a:rPr>
              <a:t> </a:t>
            </a:r>
            <a:r>
              <a:rPr lang="pl-PL" b="1" dirty="0" err="1">
                <a:latin typeface="Titillium Web" panose="00000500000000000000" pitchFamily="2" charset="-18"/>
              </a:rPr>
              <a:t>council</a:t>
            </a:r>
            <a:r>
              <a:rPr lang="pl-PL" b="1" dirty="0">
                <a:latin typeface="Titillium Web" panose="00000500000000000000" pitchFamily="2" charset="-18"/>
              </a:rPr>
              <a:t> </a:t>
            </a:r>
            <a:r>
              <a:rPr lang="pl-PL" b="1" dirty="0" err="1">
                <a:solidFill>
                  <a:srgbClr val="212529"/>
                </a:solidFill>
                <a:latin typeface="Titillium Web" panose="00000500000000000000" pitchFamily="2" charset="-18"/>
              </a:rPr>
              <a:t>mechanical</a:t>
            </a:r>
            <a:r>
              <a:rPr lang="pl-PL" b="1" dirty="0">
                <a:solidFill>
                  <a:srgbClr val="212529"/>
                </a:solidFill>
                <a:latin typeface="Titillium Web" panose="00000500000000000000" pitchFamily="2" charset="-18"/>
              </a:rPr>
              <a:t> engineering </a:t>
            </a:r>
            <a:r>
              <a:rPr lang="pl-PL" b="1" dirty="0" err="1"/>
              <a:t>council</a:t>
            </a:r>
            <a:endParaRPr lang="pl-PL" b="1" dirty="0">
              <a:solidFill>
                <a:srgbClr val="212529"/>
              </a:solidFill>
              <a:latin typeface="Titillium Web" panose="00000500000000000000" pitchFamily="2" charset="-18"/>
            </a:endParaRP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prof. dr hab. inż. arch. Marek Pabich – </a:t>
            </a:r>
            <a:r>
              <a:rPr lang="pl-PL" b="1" dirty="0" err="1">
                <a:solidFill>
                  <a:srgbClr val="212529"/>
                </a:solidFill>
                <a:latin typeface="Titillium Web" panose="00000500000000000000" pitchFamily="2" charset="-18"/>
              </a:rPr>
              <a:t>Head</a:t>
            </a:r>
            <a:r>
              <a:rPr lang="pl-PL" b="1" dirty="0">
                <a:solidFill>
                  <a:srgbClr val="212529"/>
                </a:solidFill>
                <a:latin typeface="Titillium Web" panose="00000500000000000000" pitchFamily="2" charset="-18"/>
              </a:rPr>
              <a:t> of </a:t>
            </a:r>
            <a:r>
              <a:rPr lang="pl-PL" b="1" dirty="0" err="1">
                <a:solidFill>
                  <a:srgbClr val="212529"/>
                </a:solidFill>
                <a:latin typeface="Titillium Web" panose="00000500000000000000" pitchFamily="2" charset="-18"/>
              </a:rPr>
              <a:t>discipline</a:t>
            </a:r>
            <a:r>
              <a:rPr lang="pl-PL" b="1" dirty="0">
                <a:solidFill>
                  <a:srgbClr val="212529"/>
                </a:solidFill>
                <a:latin typeface="Titillium Web" panose="00000500000000000000" pitchFamily="2" charset="-18"/>
              </a:rPr>
              <a:t> </a:t>
            </a:r>
            <a:r>
              <a:rPr lang="pl-PL" b="1" dirty="0" err="1">
                <a:latin typeface="Titillium Web" panose="00000500000000000000" pitchFamily="2" charset="-18"/>
              </a:rPr>
              <a:t>council</a:t>
            </a:r>
            <a:r>
              <a:rPr lang="pl-PL" b="1" dirty="0">
                <a:latin typeface="Titillium Web" panose="00000500000000000000" pitchFamily="2" charset="-18"/>
              </a:rPr>
              <a:t> </a:t>
            </a:r>
            <a:r>
              <a:rPr lang="pl-PL" b="1" dirty="0" err="1"/>
              <a:t>architecture</a:t>
            </a:r>
            <a:r>
              <a:rPr lang="pl-PL" b="1" dirty="0"/>
              <a:t> and </a:t>
            </a:r>
            <a:r>
              <a:rPr lang="pl-PL" b="1" dirty="0" err="1"/>
              <a:t>urban</a:t>
            </a:r>
            <a:r>
              <a:rPr lang="pl-PL" b="1" dirty="0"/>
              <a:t> </a:t>
            </a:r>
            <a:r>
              <a:rPr lang="pl-PL" b="1" dirty="0" err="1"/>
              <a:t>planning</a:t>
            </a:r>
            <a:r>
              <a:rPr lang="pl-PL" b="1" dirty="0"/>
              <a:t> </a:t>
            </a:r>
            <a:r>
              <a:rPr lang="pl-PL" b="1" dirty="0" err="1"/>
              <a:t>council</a:t>
            </a:r>
            <a:endParaRPr lang="pl-PL" dirty="0">
              <a:solidFill>
                <a:srgbClr val="212529"/>
              </a:solidFill>
              <a:latin typeface="Titillium Web" panose="00000500000000000000" pitchFamily="2" charset="-18"/>
            </a:endParaRP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Adam Owczarek –</a:t>
            </a:r>
            <a:r>
              <a:rPr lang="pl-PL" b="1" dirty="0">
                <a:latin typeface="Titillium Web" panose="00000500000000000000" pitchFamily="2" charset="-18"/>
              </a:rPr>
              <a:t>University Office for Development </a:t>
            </a:r>
          </a:p>
          <a:p>
            <a:pPr algn="ctr"/>
            <a:r>
              <a:rPr lang="pl-PL" sz="2800" b="1" dirty="0" err="1">
                <a:latin typeface="Aptos" panose="020B0004020202020204" pitchFamily="34" charset="0"/>
                <a:cs typeface="Times New Roman" panose="02020603050405020304" pitchFamily="18" charset="0"/>
              </a:rPr>
              <a:t>Consultants</a:t>
            </a:r>
            <a:r>
              <a:rPr lang="pl-PL" sz="2800" b="1" dirty="0">
                <a:latin typeface="Aptos" panose="020B0004020202020204" pitchFamily="34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dr hab. inż. Agnieszka Dybała-Defratyka – </a:t>
            </a:r>
            <a:r>
              <a:rPr lang="pl-PL" b="1" dirty="0" err="1">
                <a:latin typeface="Titillium Web" panose="00000500000000000000" pitchFamily="2" charset="-18"/>
              </a:rPr>
              <a:t>Research</a:t>
            </a:r>
            <a:r>
              <a:rPr lang="pl-PL" b="1" dirty="0">
                <a:latin typeface="Titillium Web" panose="00000500000000000000" pitchFamily="2" charset="-18"/>
              </a:rPr>
              <a:t> Support Centre</a:t>
            </a:r>
            <a:endParaRPr lang="pl-PL" dirty="0">
              <a:solidFill>
                <a:srgbClr val="212529"/>
              </a:solidFill>
              <a:latin typeface="Titillium Web" panose="00000500000000000000" pitchFamily="2" charset="-18"/>
            </a:endParaRP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Monika Lesiak-Mańka – </a:t>
            </a:r>
            <a:r>
              <a:rPr lang="pl-PL" b="1" dirty="0">
                <a:latin typeface="Titillium Web" panose="00000500000000000000" pitchFamily="2" charset="-18"/>
              </a:rPr>
              <a:t>Human Capital Management Centre</a:t>
            </a:r>
            <a:endParaRPr lang="pl-PL" dirty="0">
              <a:solidFill>
                <a:srgbClr val="212529"/>
              </a:solidFill>
              <a:latin typeface="Titillium Web" panose="00000500000000000000" pitchFamily="2" charset="-18"/>
            </a:endParaRP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dr inż. arch. Aleksander Serafin - </a:t>
            </a:r>
            <a:r>
              <a:rPr lang="pl-PL" b="1" dirty="0" err="1">
                <a:solidFill>
                  <a:srgbClr val="212529"/>
                </a:solidFill>
                <a:latin typeface="Titillium Web" panose="00000500000000000000" pitchFamily="2" charset="-18"/>
              </a:rPr>
              <a:t>discipline</a:t>
            </a:r>
            <a:r>
              <a:rPr lang="pl-PL" b="1" dirty="0">
                <a:solidFill>
                  <a:srgbClr val="212529"/>
                </a:solidFill>
                <a:latin typeface="Titillium Web" panose="00000500000000000000" pitchFamily="2" charset="-18"/>
              </a:rPr>
              <a:t> </a:t>
            </a:r>
            <a:r>
              <a:rPr lang="pl-PL" b="1" dirty="0" err="1">
                <a:latin typeface="Titillium Web" panose="00000500000000000000" pitchFamily="2" charset="-18"/>
              </a:rPr>
              <a:t>council</a:t>
            </a:r>
            <a:r>
              <a:rPr lang="pl-PL" b="1" dirty="0">
                <a:latin typeface="Titillium Web" panose="00000500000000000000" pitchFamily="2" charset="-18"/>
              </a:rPr>
              <a:t> </a:t>
            </a:r>
            <a:r>
              <a:rPr lang="pl-PL" b="1" dirty="0" err="1"/>
              <a:t>architecture</a:t>
            </a:r>
            <a:r>
              <a:rPr lang="pl-PL" b="1" dirty="0"/>
              <a:t> and </a:t>
            </a:r>
            <a:r>
              <a:rPr lang="pl-PL" b="1" dirty="0" err="1"/>
              <a:t>urban</a:t>
            </a:r>
            <a:r>
              <a:rPr lang="pl-PL" b="1" dirty="0"/>
              <a:t> </a:t>
            </a:r>
            <a:r>
              <a:rPr lang="pl-PL" b="1" dirty="0" err="1"/>
              <a:t>planning</a:t>
            </a:r>
            <a:r>
              <a:rPr lang="pl-PL" b="1" dirty="0"/>
              <a:t> </a:t>
            </a:r>
            <a:r>
              <a:rPr lang="pl-PL" b="1" dirty="0" err="1"/>
              <a:t>council</a:t>
            </a:r>
            <a:endParaRPr lang="pl-PL" dirty="0">
              <a:solidFill>
                <a:srgbClr val="212529"/>
              </a:solidFill>
              <a:latin typeface="Titillium Web" panose="00000500000000000000" pitchFamily="2" charset="-18"/>
            </a:endParaRP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dr inż. Paulina Świątkiewicz - </a:t>
            </a:r>
            <a:r>
              <a:rPr lang="pl-PL" b="1" dirty="0" err="1">
                <a:solidFill>
                  <a:srgbClr val="212529"/>
                </a:solidFill>
                <a:latin typeface="Titillium Web" panose="00000500000000000000" pitchFamily="2" charset="-18"/>
              </a:rPr>
              <a:t>discipline</a:t>
            </a:r>
            <a:r>
              <a:rPr lang="pl-PL" b="1" dirty="0">
                <a:solidFill>
                  <a:srgbClr val="212529"/>
                </a:solidFill>
                <a:latin typeface="Titillium Web" panose="00000500000000000000" pitchFamily="2" charset="-18"/>
              </a:rPr>
              <a:t> </a:t>
            </a:r>
            <a:r>
              <a:rPr lang="pl-PL" b="1" dirty="0" err="1">
                <a:latin typeface="Titillium Web" panose="00000500000000000000" pitchFamily="2" charset="-18"/>
              </a:rPr>
              <a:t>council</a:t>
            </a:r>
            <a:r>
              <a:rPr lang="pl-PL" b="1" dirty="0">
                <a:latin typeface="Titillium Web" panose="00000500000000000000" pitchFamily="2" charset="-18"/>
              </a:rPr>
              <a:t> </a:t>
            </a:r>
            <a:r>
              <a:rPr lang="pl-PL" b="1" dirty="0" err="1">
                <a:latin typeface="Titillium Web" panose="00000500000000000000" pitchFamily="2" charset="-18"/>
              </a:rPr>
              <a:t>civil</a:t>
            </a:r>
            <a:r>
              <a:rPr lang="pl-PL" b="1" dirty="0">
                <a:latin typeface="Titillium Web" panose="00000500000000000000" pitchFamily="2" charset="-18"/>
              </a:rPr>
              <a:t> engineering, </a:t>
            </a:r>
            <a:r>
              <a:rPr lang="pl-PL" b="1" dirty="0" err="1">
                <a:latin typeface="Titillium Web" panose="00000500000000000000" pitchFamily="2" charset="-18"/>
              </a:rPr>
              <a:t>geodesy</a:t>
            </a:r>
            <a:r>
              <a:rPr lang="pl-PL" b="1" dirty="0">
                <a:latin typeface="Titillium Web" panose="00000500000000000000" pitchFamily="2" charset="-18"/>
              </a:rPr>
              <a:t> and transport</a:t>
            </a:r>
            <a:endParaRPr lang="pl-PL" dirty="0">
              <a:solidFill>
                <a:srgbClr val="212529"/>
              </a:solidFill>
              <a:latin typeface="Titillium Web" panose="00000500000000000000" pitchFamily="2" charset="-18"/>
            </a:endParaRPr>
          </a:p>
          <a:p>
            <a:pPr algn="ctr"/>
            <a:endParaRPr lang="pl-PL" sz="1600" b="1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GB" sz="2800" b="1" dirty="0"/>
              <a:t>Coordinating unit</a:t>
            </a:r>
            <a:r>
              <a:rPr lang="pl-PL" sz="2800" b="1" dirty="0">
                <a:ea typeface="Aptos" panose="020B0004020202020204" pitchFamily="34" charset="0"/>
                <a:cs typeface="Times New Roman"/>
              </a:rPr>
              <a:t>: </a:t>
            </a:r>
            <a:r>
              <a:rPr lang="pl-PL" sz="2800" b="1" dirty="0" err="1">
                <a:latin typeface="Titillium Web" panose="00000500000000000000" pitchFamily="2" charset="-18"/>
              </a:rPr>
              <a:t>Research</a:t>
            </a:r>
            <a:r>
              <a:rPr lang="pl-PL" sz="2800" b="1" dirty="0">
                <a:latin typeface="Titillium Web" panose="00000500000000000000" pitchFamily="2" charset="-18"/>
              </a:rPr>
              <a:t> Support Centre</a:t>
            </a:r>
            <a:endParaRPr lang="pl-PL" sz="2800" dirty="0">
              <a:solidFill>
                <a:srgbClr val="212529"/>
              </a:solidFill>
              <a:latin typeface="Titillium Web" panose="00000500000000000000" pitchFamily="2" charset="-18"/>
            </a:endParaRPr>
          </a:p>
          <a:p>
            <a:pPr algn="ctr"/>
            <a:endParaRPr lang="pl-PL" sz="2800" b="1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59989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1AFA07-0097-9631-31F6-F9DCA39D05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C78DC4FA-BEFB-DA20-A769-61AA0ECB1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BB68F-5A16-482D-962A-9B9AA4E9D5BE}" type="slidenum">
              <a:rPr lang="pl-PL" smtClean="0"/>
              <a:t>4</a:t>
            </a:fld>
            <a:endParaRPr lang="pl-PL"/>
          </a:p>
        </p:txBody>
      </p:sp>
      <p:sp>
        <p:nvSpPr>
          <p:cNvPr id="20" name="Symbol zastępczy numeru slajdu 6">
            <a:extLst>
              <a:ext uri="{FF2B5EF4-FFF2-40B4-BE49-F238E27FC236}">
                <a16:creationId xmlns:a16="http://schemas.microsoft.com/office/drawing/2014/main" id="{B73C8880-9181-71CE-6422-006D495C61FC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A6BB68F-5A16-482D-962A-9B9AA4E9D5BE}" type="slidenum">
              <a:rPr lang="pl-PL" b="1" smtClean="0">
                <a:solidFill>
                  <a:srgbClr val="800000"/>
                </a:solidFill>
              </a:rPr>
              <a:pPr/>
              <a:t>4</a:t>
            </a:fld>
            <a:endParaRPr lang="pl-PL" b="1">
              <a:solidFill>
                <a:srgbClr val="800000"/>
              </a:solidFill>
            </a:endParaRPr>
          </a:p>
        </p:txBody>
      </p:sp>
      <p:sp>
        <p:nvSpPr>
          <p:cNvPr id="36" name="Prostokąt 35">
            <a:extLst>
              <a:ext uri="{FF2B5EF4-FFF2-40B4-BE49-F238E27FC236}">
                <a16:creationId xmlns:a16="http://schemas.microsoft.com/office/drawing/2014/main" id="{4EBA4A5E-49C6-2140-C4D1-652ED09B764B}"/>
              </a:ext>
            </a:extLst>
          </p:cNvPr>
          <p:cNvSpPr/>
          <p:nvPr/>
        </p:nvSpPr>
        <p:spPr>
          <a:xfrm>
            <a:off x="838200" y="151675"/>
            <a:ext cx="11353800" cy="10686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Tytuł 1">
            <a:extLst>
              <a:ext uri="{FF2B5EF4-FFF2-40B4-BE49-F238E27FC236}">
                <a16:creationId xmlns:a16="http://schemas.microsoft.com/office/drawing/2014/main" id="{9F85AE0E-017B-BD80-5174-31804551B63F}"/>
              </a:ext>
            </a:extLst>
          </p:cNvPr>
          <p:cNvSpPr txBox="1">
            <a:spLocks/>
          </p:cNvSpPr>
          <p:nvPr/>
        </p:nvSpPr>
        <p:spPr>
          <a:xfrm>
            <a:off x="310551" y="316464"/>
            <a:ext cx="11635015" cy="739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3200" b="1" dirty="0" err="1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Pillar</a:t>
            </a:r>
            <a:r>
              <a:rPr lang="pl-PL" sz="3200" b="1" dirty="0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3</a:t>
            </a:r>
            <a:endParaRPr lang="pl-PL" sz="3200" b="1" dirty="0">
              <a:solidFill>
                <a:srgbClr val="800000"/>
              </a:solidFill>
            </a:endParaRP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32D39D97-8E0A-5064-B443-F4E8A6497747}"/>
              </a:ext>
            </a:extLst>
          </p:cNvPr>
          <p:cNvGrpSpPr/>
          <p:nvPr/>
        </p:nvGrpSpPr>
        <p:grpSpPr>
          <a:xfrm>
            <a:off x="8748466" y="6222066"/>
            <a:ext cx="2939416" cy="617993"/>
            <a:chOff x="-2" y="0"/>
            <a:chExt cx="3282952" cy="690399"/>
          </a:xfrm>
        </p:grpSpPr>
        <p:grpSp>
          <p:nvGrpSpPr>
            <p:cNvPr id="3" name="Grupa 2">
              <a:extLst>
                <a:ext uri="{FF2B5EF4-FFF2-40B4-BE49-F238E27FC236}">
                  <a16:creationId xmlns:a16="http://schemas.microsoft.com/office/drawing/2014/main" id="{BE9C88F7-97FE-3F44-012E-0FD2E53E7D5C}"/>
                </a:ext>
              </a:extLst>
            </p:cNvPr>
            <p:cNvGrpSpPr>
              <a:grpSpLocks/>
            </p:cNvGrpSpPr>
            <p:nvPr/>
          </p:nvGrpSpPr>
          <p:grpSpPr>
            <a:xfrm>
              <a:off x="-2" y="95250"/>
              <a:ext cx="464048" cy="595149"/>
              <a:chOff x="-2" y="0"/>
              <a:chExt cx="464048" cy="595149"/>
            </a:xfrm>
          </p:grpSpPr>
          <p:sp>
            <p:nvSpPr>
              <p:cNvPr id="6" name="Graphic 129">
                <a:extLst>
                  <a:ext uri="{FF2B5EF4-FFF2-40B4-BE49-F238E27FC236}">
                    <a16:creationId xmlns:a16="http://schemas.microsoft.com/office/drawing/2014/main" id="{05EC23D9-F6E3-CAD8-94F3-872C9721DBEB}"/>
                  </a:ext>
                </a:extLst>
              </p:cNvPr>
              <p:cNvSpPr/>
              <p:nvPr/>
            </p:nvSpPr>
            <p:spPr>
              <a:xfrm>
                <a:off x="264021" y="401401"/>
                <a:ext cx="200025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38100">
                    <a:moveTo>
                      <a:pt x="199411" y="37699"/>
                    </a:moveTo>
                    <a:lnTo>
                      <a:pt x="0" y="37699"/>
                    </a:lnTo>
                    <a:lnTo>
                      <a:pt x="0" y="0"/>
                    </a:lnTo>
                    <a:lnTo>
                      <a:pt x="199411" y="0"/>
                    </a:lnTo>
                    <a:lnTo>
                      <a:pt x="199411" y="37699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7" name="Graphic 130">
                <a:extLst>
                  <a:ext uri="{FF2B5EF4-FFF2-40B4-BE49-F238E27FC236}">
                    <a16:creationId xmlns:a16="http://schemas.microsoft.com/office/drawing/2014/main" id="{8BD397AC-9EED-7EFE-819D-67299A7AA25F}"/>
                  </a:ext>
                </a:extLst>
              </p:cNvPr>
              <p:cNvSpPr/>
              <p:nvPr/>
            </p:nvSpPr>
            <p:spPr>
              <a:xfrm>
                <a:off x="-2" y="158904"/>
                <a:ext cx="287655" cy="436245"/>
              </a:xfrm>
              <a:custGeom>
                <a:avLst/>
                <a:gdLst/>
                <a:ahLst/>
                <a:cxnLst/>
                <a:rect l="l" t="t" r="r" b="b"/>
                <a:pathLst>
                  <a:path w="287655" h="436245">
                    <a:moveTo>
                      <a:pt x="250990" y="0"/>
                    </a:moveTo>
                    <a:lnTo>
                      <a:pt x="208876" y="0"/>
                    </a:lnTo>
                    <a:lnTo>
                      <a:pt x="178028" y="43776"/>
                    </a:lnTo>
                    <a:lnTo>
                      <a:pt x="137883" y="78854"/>
                    </a:lnTo>
                    <a:lnTo>
                      <a:pt x="90474" y="103593"/>
                    </a:lnTo>
                    <a:lnTo>
                      <a:pt x="37858" y="116357"/>
                    </a:lnTo>
                    <a:lnTo>
                      <a:pt x="37858" y="50"/>
                    </a:lnTo>
                    <a:lnTo>
                      <a:pt x="0" y="50"/>
                    </a:lnTo>
                    <a:lnTo>
                      <a:pt x="0" y="280212"/>
                    </a:lnTo>
                    <a:lnTo>
                      <a:pt x="133299" y="280212"/>
                    </a:lnTo>
                    <a:lnTo>
                      <a:pt x="133299" y="242557"/>
                    </a:lnTo>
                    <a:lnTo>
                      <a:pt x="37858" y="242557"/>
                    </a:lnTo>
                    <a:lnTo>
                      <a:pt x="37858" y="154241"/>
                    </a:lnTo>
                    <a:lnTo>
                      <a:pt x="83832" y="145592"/>
                    </a:lnTo>
                    <a:lnTo>
                      <a:pt x="126784" y="129146"/>
                    </a:lnTo>
                    <a:lnTo>
                      <a:pt x="165836" y="105651"/>
                    </a:lnTo>
                    <a:lnTo>
                      <a:pt x="200139" y="75806"/>
                    </a:lnTo>
                    <a:lnTo>
                      <a:pt x="228803" y="40347"/>
                    </a:lnTo>
                    <a:lnTo>
                      <a:pt x="250990" y="0"/>
                    </a:lnTo>
                    <a:close/>
                  </a:path>
                  <a:path w="287655" h="436245">
                    <a:moveTo>
                      <a:pt x="287134" y="227990"/>
                    </a:moveTo>
                    <a:lnTo>
                      <a:pt x="280377" y="187782"/>
                    </a:lnTo>
                    <a:lnTo>
                      <a:pt x="262801" y="155181"/>
                    </a:lnTo>
                    <a:lnTo>
                      <a:pt x="261429" y="152654"/>
                    </a:lnTo>
                    <a:lnTo>
                      <a:pt x="249275" y="141236"/>
                    </a:lnTo>
                    <a:lnTo>
                      <a:pt x="249275" y="227990"/>
                    </a:lnTo>
                    <a:lnTo>
                      <a:pt x="246507" y="249809"/>
                    </a:lnTo>
                    <a:lnTo>
                      <a:pt x="238544" y="269773"/>
                    </a:lnTo>
                    <a:lnTo>
                      <a:pt x="225882" y="287070"/>
                    </a:lnTo>
                    <a:lnTo>
                      <a:pt x="209054" y="300901"/>
                    </a:lnTo>
                    <a:lnTo>
                      <a:pt x="209054" y="155181"/>
                    </a:lnTo>
                    <a:lnTo>
                      <a:pt x="225882" y="169011"/>
                    </a:lnTo>
                    <a:lnTo>
                      <a:pt x="238544" y="186309"/>
                    </a:lnTo>
                    <a:lnTo>
                      <a:pt x="246507" y="206260"/>
                    </a:lnTo>
                    <a:lnTo>
                      <a:pt x="249275" y="227990"/>
                    </a:lnTo>
                    <a:lnTo>
                      <a:pt x="249275" y="141236"/>
                    </a:lnTo>
                    <a:lnTo>
                      <a:pt x="232321" y="125298"/>
                    </a:lnTo>
                    <a:lnTo>
                      <a:pt x="195059" y="108343"/>
                    </a:lnTo>
                    <a:lnTo>
                      <a:pt x="171208" y="101930"/>
                    </a:lnTo>
                    <a:lnTo>
                      <a:pt x="171208" y="435952"/>
                    </a:lnTo>
                    <a:lnTo>
                      <a:pt x="209054" y="435952"/>
                    </a:lnTo>
                    <a:lnTo>
                      <a:pt x="209054" y="342925"/>
                    </a:lnTo>
                    <a:lnTo>
                      <a:pt x="240906" y="324269"/>
                    </a:lnTo>
                    <a:lnTo>
                      <a:pt x="262509" y="300901"/>
                    </a:lnTo>
                    <a:lnTo>
                      <a:pt x="265557" y="297586"/>
                    </a:lnTo>
                    <a:lnTo>
                      <a:pt x="281482" y="264833"/>
                    </a:lnTo>
                    <a:lnTo>
                      <a:pt x="287134" y="227990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8" name="Graphic 131">
                <a:extLst>
                  <a:ext uri="{FF2B5EF4-FFF2-40B4-BE49-F238E27FC236}">
                    <a16:creationId xmlns:a16="http://schemas.microsoft.com/office/drawing/2014/main" id="{114714A3-0D6E-627F-5746-7906929C8772}"/>
                  </a:ext>
                </a:extLst>
              </p:cNvPr>
              <p:cNvSpPr/>
              <p:nvPr/>
            </p:nvSpPr>
            <p:spPr>
              <a:xfrm>
                <a:off x="377" y="84258"/>
                <a:ext cx="324485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324485" h="36830">
                    <a:moveTo>
                      <a:pt x="324007" y="36380"/>
                    </a:moveTo>
                    <a:lnTo>
                      <a:pt x="0" y="36380"/>
                    </a:lnTo>
                    <a:lnTo>
                      <a:pt x="0" y="0"/>
                    </a:lnTo>
                    <a:lnTo>
                      <a:pt x="324007" y="0"/>
                    </a:lnTo>
                    <a:lnTo>
                      <a:pt x="324007" y="36380"/>
                    </a:lnTo>
                    <a:close/>
                  </a:path>
                </a:pathLst>
              </a:custGeom>
              <a:solidFill>
                <a:srgbClr val="68BEE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9" name="Graphic 132">
                <a:extLst>
                  <a:ext uri="{FF2B5EF4-FFF2-40B4-BE49-F238E27FC236}">
                    <a16:creationId xmlns:a16="http://schemas.microsoft.com/office/drawing/2014/main" id="{AA654A6C-A902-EC16-9DCF-F2DC4B1D4259}"/>
                  </a:ext>
                </a:extLst>
              </p:cNvPr>
              <p:cNvSpPr/>
              <p:nvPr/>
            </p:nvSpPr>
            <p:spPr>
              <a:xfrm>
                <a:off x="425888" y="316393"/>
                <a:ext cx="38100" cy="12065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120650">
                    <a:moveTo>
                      <a:pt x="37525" y="120497"/>
                    </a:moveTo>
                    <a:lnTo>
                      <a:pt x="0" y="120497"/>
                    </a:lnTo>
                    <a:lnTo>
                      <a:pt x="0" y="0"/>
                    </a:lnTo>
                    <a:lnTo>
                      <a:pt x="37525" y="0"/>
                    </a:lnTo>
                    <a:lnTo>
                      <a:pt x="37525" y="120497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1" name="Graphic 133">
                <a:extLst>
                  <a:ext uri="{FF2B5EF4-FFF2-40B4-BE49-F238E27FC236}">
                    <a16:creationId xmlns:a16="http://schemas.microsoft.com/office/drawing/2014/main" id="{75A8A98E-33A9-C920-BCEE-5C7A74C4739B}"/>
                  </a:ext>
                </a:extLst>
              </p:cNvPr>
              <p:cNvSpPr/>
              <p:nvPr/>
            </p:nvSpPr>
            <p:spPr>
              <a:xfrm>
                <a:off x="281937" y="0"/>
                <a:ext cx="181610" cy="278765"/>
              </a:xfrm>
              <a:custGeom>
                <a:avLst/>
                <a:gdLst/>
                <a:ahLst/>
                <a:cxnLst/>
                <a:rect l="l" t="t" r="r" b="b"/>
                <a:pathLst>
                  <a:path w="181610" h="278765">
                    <a:moveTo>
                      <a:pt x="50113" y="278269"/>
                    </a:moveTo>
                    <a:lnTo>
                      <a:pt x="10694" y="278269"/>
                    </a:lnTo>
                    <a:lnTo>
                      <a:pt x="9180" y="273274"/>
                    </a:lnTo>
                    <a:lnTo>
                      <a:pt x="5170" y="258164"/>
                    </a:lnTo>
                    <a:lnTo>
                      <a:pt x="2300" y="242838"/>
                    </a:lnTo>
                    <a:lnTo>
                      <a:pt x="575" y="227343"/>
                    </a:lnTo>
                    <a:lnTo>
                      <a:pt x="0" y="211730"/>
                    </a:lnTo>
                    <a:lnTo>
                      <a:pt x="5243" y="164894"/>
                    </a:lnTo>
                    <a:lnTo>
                      <a:pt x="20291" y="121317"/>
                    </a:lnTo>
                    <a:lnTo>
                      <a:pt x="44120" y="82332"/>
                    </a:lnTo>
                    <a:lnTo>
                      <a:pt x="75706" y="49272"/>
                    </a:lnTo>
                    <a:lnTo>
                      <a:pt x="114025" y="23473"/>
                    </a:lnTo>
                    <a:lnTo>
                      <a:pt x="158052" y="6267"/>
                    </a:lnTo>
                    <a:lnTo>
                      <a:pt x="181476" y="0"/>
                    </a:lnTo>
                    <a:lnTo>
                      <a:pt x="181476" y="50093"/>
                    </a:lnTo>
                    <a:lnTo>
                      <a:pt x="144281" y="50093"/>
                    </a:lnTo>
                    <a:lnTo>
                      <a:pt x="111185" y="68567"/>
                    </a:lnTo>
                    <a:lnTo>
                      <a:pt x="83190" y="93306"/>
                    </a:lnTo>
                    <a:lnTo>
                      <a:pt x="61087" y="123452"/>
                    </a:lnTo>
                    <a:lnTo>
                      <a:pt x="45664" y="158149"/>
                    </a:lnTo>
                    <a:lnTo>
                      <a:pt x="181476" y="158149"/>
                    </a:lnTo>
                    <a:lnTo>
                      <a:pt x="181476" y="195189"/>
                    </a:lnTo>
                    <a:lnTo>
                      <a:pt x="38093" y="195189"/>
                    </a:lnTo>
                    <a:lnTo>
                      <a:pt x="37478" y="201362"/>
                    </a:lnTo>
                    <a:lnTo>
                      <a:pt x="37194" y="206687"/>
                    </a:lnTo>
                    <a:lnTo>
                      <a:pt x="37194" y="211730"/>
                    </a:lnTo>
                    <a:lnTo>
                      <a:pt x="37804" y="226274"/>
                    </a:lnTo>
                    <a:lnTo>
                      <a:pt x="39625" y="240682"/>
                    </a:lnTo>
                    <a:lnTo>
                      <a:pt x="42644" y="254904"/>
                    </a:lnTo>
                    <a:lnTo>
                      <a:pt x="46847" y="268892"/>
                    </a:lnTo>
                    <a:lnTo>
                      <a:pt x="50113" y="278269"/>
                    </a:lnTo>
                    <a:close/>
                  </a:path>
                  <a:path w="181610" h="278765">
                    <a:moveTo>
                      <a:pt x="181476" y="158149"/>
                    </a:moveTo>
                    <a:lnTo>
                      <a:pt x="144281" y="158149"/>
                    </a:lnTo>
                    <a:lnTo>
                      <a:pt x="144281" y="50093"/>
                    </a:lnTo>
                    <a:lnTo>
                      <a:pt x="181476" y="50093"/>
                    </a:lnTo>
                    <a:lnTo>
                      <a:pt x="181476" y="158149"/>
                    </a:lnTo>
                    <a:close/>
                  </a:path>
                  <a:path w="181610" h="278765">
                    <a:moveTo>
                      <a:pt x="181476" y="278269"/>
                    </a:moveTo>
                    <a:lnTo>
                      <a:pt x="144281" y="278269"/>
                    </a:lnTo>
                    <a:lnTo>
                      <a:pt x="144281" y="195189"/>
                    </a:lnTo>
                    <a:lnTo>
                      <a:pt x="181476" y="195189"/>
                    </a:lnTo>
                    <a:lnTo>
                      <a:pt x="181476" y="278269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</p:grpSp>
        <p:pic>
          <p:nvPicPr>
            <p:cNvPr id="4" name="Obraz 3" descr="Obraz zawierający tekst, Czcionka, czarne, zrzut ekranu&#10;&#10;Opis wygenerowany automatycznie">
              <a:extLst>
                <a:ext uri="{FF2B5EF4-FFF2-40B4-BE49-F238E27FC236}">
                  <a16:creationId xmlns:a16="http://schemas.microsoft.com/office/drawing/2014/main" id="{5B4A189B-D036-C103-DD30-6897527A772D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450" y="219075"/>
              <a:ext cx="503555" cy="3244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Obraz 4" descr="Obraz zawierający Grafika, Czcionka, zrzut ekranu, projekt graficzny&#10;&#10;Opis wygenerowany automatycznie">
              <a:extLst>
                <a:ext uri="{FF2B5EF4-FFF2-40B4-BE49-F238E27FC236}">
                  <a16:creationId xmlns:a16="http://schemas.microsoft.com/office/drawing/2014/main" id="{50248168-349A-74DE-C4DB-3C497EE1986A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6825" y="0"/>
              <a:ext cx="2016125" cy="6381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08D5290A-F423-4597-A246-E28997F0827D}"/>
              </a:ext>
            </a:extLst>
          </p:cNvPr>
          <p:cNvSpPr txBox="1"/>
          <p:nvPr/>
        </p:nvSpPr>
        <p:spPr>
          <a:xfrm>
            <a:off x="941832" y="1435608"/>
            <a:ext cx="1074605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b="1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endParaRPr lang="pl-PL" b="1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pl-PL" sz="2800" b="1" dirty="0" err="1">
                <a:cs typeface="Times New Roman"/>
              </a:rPr>
              <a:t>Members</a:t>
            </a:r>
            <a:r>
              <a:rPr lang="pl-PL" sz="2800" b="1" dirty="0">
                <a:cs typeface="Times New Roman"/>
              </a:rPr>
              <a:t> of the </a:t>
            </a:r>
            <a:r>
              <a:rPr lang="pl-PL" sz="2800" b="1" dirty="0" err="1">
                <a:cs typeface="Times New Roman"/>
              </a:rPr>
              <a:t>Working</a:t>
            </a:r>
            <a:r>
              <a:rPr lang="pl-PL" sz="2800" b="1" dirty="0">
                <a:cs typeface="Times New Roman"/>
              </a:rPr>
              <a:t> </a:t>
            </a:r>
            <a:r>
              <a:rPr lang="pl-PL" sz="2800" b="1" dirty="0" err="1">
                <a:cs typeface="Times New Roman"/>
              </a:rPr>
              <a:t>Group</a:t>
            </a:r>
            <a:r>
              <a:rPr lang="pl-PL" sz="2800" b="1" dirty="0">
                <a:cs typeface="Times New Roman"/>
              </a:rPr>
              <a:t>:</a:t>
            </a:r>
          </a:p>
          <a:p>
            <a:pPr algn="ctr"/>
            <a:r>
              <a:rPr lang="pl-PL" b="1" dirty="0">
                <a:latin typeface="Titillium Web" panose="00000500000000000000" pitchFamily="2" charset="-18"/>
              </a:rPr>
              <a:t>Human Capital Management Centre</a:t>
            </a:r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 - mgr Joanna Jeżewska,</a:t>
            </a: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prof. dr hab. inż. Łukasz Kaczmarek – </a:t>
            </a:r>
            <a:r>
              <a:rPr lang="pl-PL" b="1" dirty="0" err="1">
                <a:solidFill>
                  <a:srgbClr val="212529"/>
                </a:solidFill>
                <a:latin typeface="Titillium Web" panose="00000500000000000000" pitchFamily="2" charset="-18"/>
              </a:rPr>
              <a:t>Head</a:t>
            </a:r>
            <a:r>
              <a:rPr lang="pl-PL" b="1" dirty="0">
                <a:solidFill>
                  <a:srgbClr val="212529"/>
                </a:solidFill>
                <a:latin typeface="Titillium Web" panose="00000500000000000000" pitchFamily="2" charset="-18"/>
              </a:rPr>
              <a:t> of</a:t>
            </a:r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 </a:t>
            </a:r>
            <a:r>
              <a:rPr lang="pl-PL" b="1" dirty="0" err="1">
                <a:solidFill>
                  <a:srgbClr val="212529"/>
                </a:solidFill>
                <a:latin typeface="Titillium Web" panose="00000500000000000000" pitchFamily="2" charset="-18"/>
              </a:rPr>
              <a:t>discipline</a:t>
            </a:r>
            <a:r>
              <a:rPr lang="pl-PL" b="1" dirty="0">
                <a:solidFill>
                  <a:srgbClr val="212529"/>
                </a:solidFill>
                <a:latin typeface="Titillium Web" panose="00000500000000000000" pitchFamily="2" charset="-18"/>
              </a:rPr>
              <a:t> </a:t>
            </a:r>
            <a:r>
              <a:rPr lang="pl-PL" b="1" dirty="0" err="1">
                <a:latin typeface="Titillium Web" panose="00000500000000000000" pitchFamily="2" charset="-18"/>
              </a:rPr>
              <a:t>council</a:t>
            </a:r>
            <a:r>
              <a:rPr lang="pl-PL" b="1" dirty="0">
                <a:latin typeface="Titillium Web" panose="00000500000000000000" pitchFamily="2" charset="-18"/>
              </a:rPr>
              <a:t> materials engineering</a:t>
            </a:r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,</a:t>
            </a: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dr hab. inż. Sławomir Hausman, prof. uczelni – </a:t>
            </a:r>
            <a:r>
              <a:rPr lang="pl-PL" b="1" dirty="0" err="1">
                <a:solidFill>
                  <a:srgbClr val="212529"/>
                </a:solidFill>
                <a:latin typeface="Titillium Web" panose="00000500000000000000" pitchFamily="2" charset="-18"/>
              </a:rPr>
              <a:t>representative</a:t>
            </a:r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 </a:t>
            </a:r>
            <a:r>
              <a:rPr lang="pl-PL" b="1" dirty="0">
                <a:solidFill>
                  <a:srgbClr val="212529"/>
                </a:solidFill>
                <a:latin typeface="Titillium Web" panose="00000500000000000000" pitchFamily="2" charset="-18"/>
              </a:rPr>
              <a:t>of</a:t>
            </a:r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 </a:t>
            </a:r>
            <a:r>
              <a:rPr lang="pl-PL" b="1" dirty="0" err="1">
                <a:solidFill>
                  <a:srgbClr val="212529"/>
                </a:solidFill>
                <a:latin typeface="Titillium Web" panose="00000500000000000000" pitchFamily="2" charset="-18"/>
              </a:rPr>
              <a:t>discipline</a:t>
            </a:r>
            <a:r>
              <a:rPr lang="pl-PL" b="1" dirty="0">
                <a:solidFill>
                  <a:srgbClr val="212529"/>
                </a:solidFill>
                <a:latin typeface="Titillium Web" panose="00000500000000000000" pitchFamily="2" charset="-18"/>
              </a:rPr>
              <a:t> </a:t>
            </a:r>
            <a:r>
              <a:rPr lang="pl-PL" b="1" dirty="0" err="1">
                <a:latin typeface="Titillium Web" panose="00000500000000000000" pitchFamily="2" charset="-18"/>
              </a:rPr>
              <a:t>council</a:t>
            </a:r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 </a:t>
            </a:r>
            <a:r>
              <a:rPr lang="pl-PL" b="1" dirty="0">
                <a:latin typeface="Titillium Web" panose="00000500000000000000" pitchFamily="2" charset="-18"/>
              </a:rPr>
              <a:t>automation, </a:t>
            </a:r>
            <a:r>
              <a:rPr lang="pl-PL" b="1" dirty="0" err="1">
                <a:latin typeface="Titillium Web" panose="00000500000000000000" pitchFamily="2" charset="-18"/>
              </a:rPr>
              <a:t>electronic</a:t>
            </a:r>
            <a:r>
              <a:rPr lang="pl-PL" b="1" dirty="0">
                <a:latin typeface="Titillium Web" panose="00000500000000000000" pitchFamily="2" charset="-18"/>
              </a:rPr>
              <a:t>, </a:t>
            </a:r>
            <a:r>
              <a:rPr lang="pl-PL" b="1" dirty="0" err="1">
                <a:latin typeface="Titillium Web" panose="00000500000000000000" pitchFamily="2" charset="-18"/>
              </a:rPr>
              <a:t>electrical</a:t>
            </a:r>
            <a:r>
              <a:rPr lang="pl-PL" b="1" dirty="0">
                <a:latin typeface="Titillium Web" panose="00000500000000000000" pitchFamily="2" charset="-18"/>
              </a:rPr>
              <a:t> engineering and </a:t>
            </a:r>
            <a:r>
              <a:rPr lang="pl-PL" b="1" dirty="0" err="1">
                <a:latin typeface="Titillium Web" panose="00000500000000000000" pitchFamily="2" charset="-18"/>
              </a:rPr>
              <a:t>space</a:t>
            </a:r>
            <a:r>
              <a:rPr lang="pl-PL" b="1" dirty="0">
                <a:latin typeface="Titillium Web" panose="00000500000000000000" pitchFamily="2" charset="-18"/>
              </a:rPr>
              <a:t> </a:t>
            </a:r>
            <a:r>
              <a:rPr lang="pl-PL" b="1" dirty="0" err="1">
                <a:latin typeface="Titillium Web" panose="00000500000000000000" pitchFamily="2" charset="-18"/>
              </a:rPr>
              <a:t>technologies</a:t>
            </a:r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,</a:t>
            </a: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prof. dr hab. inż. Agnieszka Zakrzewska-Bielawska – </a:t>
            </a:r>
            <a:r>
              <a:rPr lang="pl-PL" b="1" dirty="0" err="1">
                <a:solidFill>
                  <a:srgbClr val="212529"/>
                </a:solidFill>
                <a:latin typeface="Titillium Web" panose="00000500000000000000" pitchFamily="2" charset="-18"/>
              </a:rPr>
              <a:t>Head</a:t>
            </a:r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 </a:t>
            </a:r>
            <a:r>
              <a:rPr lang="pl-PL" b="1" dirty="0">
                <a:solidFill>
                  <a:srgbClr val="212529"/>
                </a:solidFill>
                <a:latin typeface="Titillium Web" panose="00000500000000000000" pitchFamily="2" charset="-18"/>
              </a:rPr>
              <a:t>of</a:t>
            </a:r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 </a:t>
            </a:r>
            <a:r>
              <a:rPr lang="pl-PL" b="1" dirty="0" err="1">
                <a:solidFill>
                  <a:srgbClr val="212529"/>
                </a:solidFill>
                <a:latin typeface="Titillium Web" panose="00000500000000000000" pitchFamily="2" charset="-18"/>
              </a:rPr>
              <a:t>discipline</a:t>
            </a:r>
            <a:r>
              <a:rPr lang="pl-PL" b="1" dirty="0">
                <a:solidFill>
                  <a:srgbClr val="212529"/>
                </a:solidFill>
                <a:latin typeface="Titillium Web" panose="00000500000000000000" pitchFamily="2" charset="-18"/>
              </a:rPr>
              <a:t> </a:t>
            </a:r>
            <a:r>
              <a:rPr lang="pl-PL" b="1" dirty="0" err="1">
                <a:latin typeface="Titillium Web" panose="00000500000000000000" pitchFamily="2" charset="-18"/>
              </a:rPr>
              <a:t>council</a:t>
            </a:r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 </a:t>
            </a:r>
            <a:r>
              <a:rPr lang="pl-PL" b="1" dirty="0">
                <a:latin typeface="Titillium Web" panose="00000500000000000000" pitchFamily="2" charset="-18"/>
              </a:rPr>
              <a:t>management and </a:t>
            </a:r>
            <a:r>
              <a:rPr lang="pl-PL" b="1" dirty="0" err="1">
                <a:latin typeface="Titillium Web" panose="00000500000000000000" pitchFamily="2" charset="-18"/>
              </a:rPr>
              <a:t>quality</a:t>
            </a:r>
            <a:r>
              <a:rPr lang="pl-PL" b="1" dirty="0">
                <a:latin typeface="Titillium Web" panose="00000500000000000000" pitchFamily="2" charset="-18"/>
              </a:rPr>
              <a:t> </a:t>
            </a:r>
            <a:r>
              <a:rPr lang="pl-PL" b="1" dirty="0" err="1">
                <a:latin typeface="Titillium Web" panose="00000500000000000000" pitchFamily="2" charset="-18"/>
              </a:rPr>
              <a:t>studies</a:t>
            </a:r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,</a:t>
            </a:r>
          </a:p>
          <a:p>
            <a:pPr algn="ctr"/>
            <a:r>
              <a:rPr lang="pl-PL" b="1" dirty="0">
                <a:latin typeface="Titillium Web" panose="00000500000000000000" pitchFamily="2" charset="-18"/>
              </a:rPr>
              <a:t>Media and Communications Office </a:t>
            </a:r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– mgr Anna Boczkowska,</a:t>
            </a:r>
          </a:p>
          <a:p>
            <a:pPr algn="ctr"/>
            <a:r>
              <a:rPr lang="pl-PL" b="1" dirty="0">
                <a:latin typeface="Titillium Web" panose="00000500000000000000" pitchFamily="2" charset="-18"/>
              </a:rPr>
              <a:t>Center for </a:t>
            </a:r>
            <a:r>
              <a:rPr lang="pl-PL" b="1" dirty="0" err="1">
                <a:latin typeface="Titillium Web" panose="00000500000000000000" pitchFamily="2" charset="-18"/>
              </a:rPr>
              <a:t>Innovation</a:t>
            </a:r>
            <a:r>
              <a:rPr lang="pl-PL" b="1" dirty="0">
                <a:latin typeface="Titillium Web" panose="00000500000000000000" pitchFamily="2" charset="-18"/>
              </a:rPr>
              <a:t> and </a:t>
            </a:r>
            <a:r>
              <a:rPr lang="pl-PL" b="1" dirty="0" err="1">
                <a:latin typeface="Titillium Web" panose="00000500000000000000" pitchFamily="2" charset="-18"/>
              </a:rPr>
              <a:t>Entrepreneurship</a:t>
            </a:r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 - dr inż. Zbigniew Szamel,</a:t>
            </a:r>
          </a:p>
          <a:p>
            <a:pPr algn="ctr"/>
            <a:r>
              <a:rPr lang="pl-PL" b="1" dirty="0">
                <a:solidFill>
                  <a:srgbClr val="212529"/>
                </a:solidFill>
                <a:latin typeface="Titillium Web" panose="00000500000000000000" pitchFamily="2" charset="-18"/>
              </a:rPr>
              <a:t>I</a:t>
            </a:r>
            <a:r>
              <a:rPr lang="pl-PL" b="1" dirty="0">
                <a:latin typeface="Titillium Web" panose="00000500000000000000" pitchFamily="2" charset="-18"/>
              </a:rPr>
              <a:t>nternational </a:t>
            </a:r>
            <a:r>
              <a:rPr lang="pl-PL" b="1" dirty="0" err="1">
                <a:latin typeface="Titillium Web" panose="00000500000000000000" pitchFamily="2" charset="-18"/>
              </a:rPr>
              <a:t>Cooperation</a:t>
            </a:r>
            <a:r>
              <a:rPr lang="pl-PL" b="1" dirty="0">
                <a:latin typeface="Titillium Web" panose="00000500000000000000" pitchFamily="2" charset="-18"/>
              </a:rPr>
              <a:t> Centre</a:t>
            </a:r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 - Katarzyna Sumińska,</a:t>
            </a:r>
          </a:p>
          <a:p>
            <a:pPr algn="ctr"/>
            <a:r>
              <a:rPr lang="pl-PL" b="1" dirty="0">
                <a:latin typeface="Titillium Web" panose="00000500000000000000" pitchFamily="2" charset="-18"/>
              </a:rPr>
              <a:t>Human Capital Management Centre</a:t>
            </a:r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 – Monika Lesiak-Mańka, Beata Radziłowska-Matusiak, Andrzej Hołasek.</a:t>
            </a:r>
          </a:p>
          <a:p>
            <a:pPr algn="ctr"/>
            <a:endParaRPr lang="pl-PL" sz="1600" b="1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GB" sz="2800" b="1" dirty="0"/>
              <a:t>Coordinating unit</a:t>
            </a:r>
            <a:r>
              <a:rPr lang="pl-PL" sz="2800" b="1" dirty="0">
                <a:ea typeface="Aptos" panose="020B0004020202020204" pitchFamily="34" charset="0"/>
                <a:cs typeface="Times New Roman"/>
              </a:rPr>
              <a:t>:</a:t>
            </a:r>
            <a:r>
              <a:rPr lang="pl-PL" sz="2800" b="1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l-PL" sz="2800" b="1" dirty="0">
                <a:latin typeface="Titillium Web" panose="00000500000000000000" pitchFamily="2" charset="-18"/>
              </a:rPr>
              <a:t>Human Capital Management Centre</a:t>
            </a:r>
            <a:r>
              <a:rPr lang="pl-PL" sz="2800" dirty="0">
                <a:solidFill>
                  <a:srgbClr val="212529"/>
                </a:solidFill>
                <a:latin typeface="Titillium Web" panose="00000500000000000000" pitchFamily="2" charset="-18"/>
              </a:rPr>
              <a:t> </a:t>
            </a:r>
            <a:endParaRPr lang="pl-PL" b="1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38143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CC4B3-7832-915D-E226-A867266C8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F1AC7DE6-89F0-4BAA-3222-D970F8168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BB68F-5A16-482D-962A-9B9AA4E9D5BE}" type="slidenum">
              <a:rPr lang="pl-PL" smtClean="0"/>
              <a:t>5</a:t>
            </a:fld>
            <a:endParaRPr lang="pl-PL"/>
          </a:p>
        </p:txBody>
      </p:sp>
      <p:sp>
        <p:nvSpPr>
          <p:cNvPr id="20" name="Symbol zastępczy numeru slajdu 6">
            <a:extLst>
              <a:ext uri="{FF2B5EF4-FFF2-40B4-BE49-F238E27FC236}">
                <a16:creationId xmlns:a16="http://schemas.microsoft.com/office/drawing/2014/main" id="{2DB27864-184A-10AE-53F8-EBC5B0E70449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A6BB68F-5A16-482D-962A-9B9AA4E9D5BE}" type="slidenum">
              <a:rPr lang="pl-PL" b="1" smtClean="0">
                <a:solidFill>
                  <a:srgbClr val="800000"/>
                </a:solidFill>
              </a:rPr>
              <a:pPr/>
              <a:t>5</a:t>
            </a:fld>
            <a:endParaRPr lang="pl-PL" b="1">
              <a:solidFill>
                <a:srgbClr val="800000"/>
              </a:solidFill>
            </a:endParaRPr>
          </a:p>
        </p:txBody>
      </p:sp>
      <p:sp>
        <p:nvSpPr>
          <p:cNvPr id="36" name="Prostokąt 35">
            <a:extLst>
              <a:ext uri="{FF2B5EF4-FFF2-40B4-BE49-F238E27FC236}">
                <a16:creationId xmlns:a16="http://schemas.microsoft.com/office/drawing/2014/main" id="{60A8D333-751C-E5EC-2210-6659E595EE78}"/>
              </a:ext>
            </a:extLst>
          </p:cNvPr>
          <p:cNvSpPr/>
          <p:nvPr/>
        </p:nvSpPr>
        <p:spPr>
          <a:xfrm>
            <a:off x="838200" y="151675"/>
            <a:ext cx="11353800" cy="10686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Tytuł 1">
            <a:extLst>
              <a:ext uri="{FF2B5EF4-FFF2-40B4-BE49-F238E27FC236}">
                <a16:creationId xmlns:a16="http://schemas.microsoft.com/office/drawing/2014/main" id="{B655CF37-91F3-D9B3-0397-E3DE9A08BA4A}"/>
              </a:ext>
            </a:extLst>
          </p:cNvPr>
          <p:cNvSpPr txBox="1">
            <a:spLocks/>
          </p:cNvSpPr>
          <p:nvPr/>
        </p:nvSpPr>
        <p:spPr>
          <a:xfrm>
            <a:off x="310551" y="316464"/>
            <a:ext cx="11635015" cy="739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3200" b="1" dirty="0" err="1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Pillar</a:t>
            </a:r>
            <a:r>
              <a:rPr lang="pl-PL" sz="3200" b="1" dirty="0">
                <a:solidFill>
                  <a:srgbClr val="8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</a:t>
            </a:r>
            <a:endParaRPr lang="pl-PL" sz="3200" b="1" dirty="0">
              <a:solidFill>
                <a:srgbClr val="800000"/>
              </a:solidFill>
            </a:endParaRP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B29DEDC8-A694-F9E5-0C7C-08DD7508ECA9}"/>
              </a:ext>
            </a:extLst>
          </p:cNvPr>
          <p:cNvGrpSpPr/>
          <p:nvPr/>
        </p:nvGrpSpPr>
        <p:grpSpPr>
          <a:xfrm>
            <a:off x="8748466" y="6222066"/>
            <a:ext cx="2939416" cy="617993"/>
            <a:chOff x="-2" y="0"/>
            <a:chExt cx="3282952" cy="690399"/>
          </a:xfrm>
        </p:grpSpPr>
        <p:grpSp>
          <p:nvGrpSpPr>
            <p:cNvPr id="3" name="Grupa 2">
              <a:extLst>
                <a:ext uri="{FF2B5EF4-FFF2-40B4-BE49-F238E27FC236}">
                  <a16:creationId xmlns:a16="http://schemas.microsoft.com/office/drawing/2014/main" id="{6E698C3B-A036-1EED-87BB-65E1A668D3A1}"/>
                </a:ext>
              </a:extLst>
            </p:cNvPr>
            <p:cNvGrpSpPr>
              <a:grpSpLocks/>
            </p:cNvGrpSpPr>
            <p:nvPr/>
          </p:nvGrpSpPr>
          <p:grpSpPr>
            <a:xfrm>
              <a:off x="-2" y="95250"/>
              <a:ext cx="464048" cy="595149"/>
              <a:chOff x="-2" y="0"/>
              <a:chExt cx="464048" cy="595149"/>
            </a:xfrm>
          </p:grpSpPr>
          <p:sp>
            <p:nvSpPr>
              <p:cNvPr id="6" name="Graphic 129">
                <a:extLst>
                  <a:ext uri="{FF2B5EF4-FFF2-40B4-BE49-F238E27FC236}">
                    <a16:creationId xmlns:a16="http://schemas.microsoft.com/office/drawing/2014/main" id="{089996D0-6D9D-0654-20F8-2579549F54AB}"/>
                  </a:ext>
                </a:extLst>
              </p:cNvPr>
              <p:cNvSpPr/>
              <p:nvPr/>
            </p:nvSpPr>
            <p:spPr>
              <a:xfrm>
                <a:off x="264021" y="401401"/>
                <a:ext cx="200025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200025" h="38100">
                    <a:moveTo>
                      <a:pt x="199411" y="37699"/>
                    </a:moveTo>
                    <a:lnTo>
                      <a:pt x="0" y="37699"/>
                    </a:lnTo>
                    <a:lnTo>
                      <a:pt x="0" y="0"/>
                    </a:lnTo>
                    <a:lnTo>
                      <a:pt x="199411" y="0"/>
                    </a:lnTo>
                    <a:lnTo>
                      <a:pt x="199411" y="37699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7" name="Graphic 130">
                <a:extLst>
                  <a:ext uri="{FF2B5EF4-FFF2-40B4-BE49-F238E27FC236}">
                    <a16:creationId xmlns:a16="http://schemas.microsoft.com/office/drawing/2014/main" id="{BB32E6AD-A535-0DE0-5DF8-B561A12639A5}"/>
                  </a:ext>
                </a:extLst>
              </p:cNvPr>
              <p:cNvSpPr/>
              <p:nvPr/>
            </p:nvSpPr>
            <p:spPr>
              <a:xfrm>
                <a:off x="-2" y="158904"/>
                <a:ext cx="287655" cy="436245"/>
              </a:xfrm>
              <a:custGeom>
                <a:avLst/>
                <a:gdLst/>
                <a:ahLst/>
                <a:cxnLst/>
                <a:rect l="l" t="t" r="r" b="b"/>
                <a:pathLst>
                  <a:path w="287655" h="436245">
                    <a:moveTo>
                      <a:pt x="250990" y="0"/>
                    </a:moveTo>
                    <a:lnTo>
                      <a:pt x="208876" y="0"/>
                    </a:lnTo>
                    <a:lnTo>
                      <a:pt x="178028" y="43776"/>
                    </a:lnTo>
                    <a:lnTo>
                      <a:pt x="137883" y="78854"/>
                    </a:lnTo>
                    <a:lnTo>
                      <a:pt x="90474" y="103593"/>
                    </a:lnTo>
                    <a:lnTo>
                      <a:pt x="37858" y="116357"/>
                    </a:lnTo>
                    <a:lnTo>
                      <a:pt x="37858" y="50"/>
                    </a:lnTo>
                    <a:lnTo>
                      <a:pt x="0" y="50"/>
                    </a:lnTo>
                    <a:lnTo>
                      <a:pt x="0" y="280212"/>
                    </a:lnTo>
                    <a:lnTo>
                      <a:pt x="133299" y="280212"/>
                    </a:lnTo>
                    <a:lnTo>
                      <a:pt x="133299" y="242557"/>
                    </a:lnTo>
                    <a:lnTo>
                      <a:pt x="37858" y="242557"/>
                    </a:lnTo>
                    <a:lnTo>
                      <a:pt x="37858" y="154241"/>
                    </a:lnTo>
                    <a:lnTo>
                      <a:pt x="83832" y="145592"/>
                    </a:lnTo>
                    <a:lnTo>
                      <a:pt x="126784" y="129146"/>
                    </a:lnTo>
                    <a:lnTo>
                      <a:pt x="165836" y="105651"/>
                    </a:lnTo>
                    <a:lnTo>
                      <a:pt x="200139" y="75806"/>
                    </a:lnTo>
                    <a:lnTo>
                      <a:pt x="228803" y="40347"/>
                    </a:lnTo>
                    <a:lnTo>
                      <a:pt x="250990" y="0"/>
                    </a:lnTo>
                    <a:close/>
                  </a:path>
                  <a:path w="287655" h="436245">
                    <a:moveTo>
                      <a:pt x="287134" y="227990"/>
                    </a:moveTo>
                    <a:lnTo>
                      <a:pt x="280377" y="187782"/>
                    </a:lnTo>
                    <a:lnTo>
                      <a:pt x="262801" y="155181"/>
                    </a:lnTo>
                    <a:lnTo>
                      <a:pt x="261429" y="152654"/>
                    </a:lnTo>
                    <a:lnTo>
                      <a:pt x="249275" y="141236"/>
                    </a:lnTo>
                    <a:lnTo>
                      <a:pt x="249275" y="227990"/>
                    </a:lnTo>
                    <a:lnTo>
                      <a:pt x="246507" y="249809"/>
                    </a:lnTo>
                    <a:lnTo>
                      <a:pt x="238544" y="269773"/>
                    </a:lnTo>
                    <a:lnTo>
                      <a:pt x="225882" y="287070"/>
                    </a:lnTo>
                    <a:lnTo>
                      <a:pt x="209054" y="300901"/>
                    </a:lnTo>
                    <a:lnTo>
                      <a:pt x="209054" y="155181"/>
                    </a:lnTo>
                    <a:lnTo>
                      <a:pt x="225882" y="169011"/>
                    </a:lnTo>
                    <a:lnTo>
                      <a:pt x="238544" y="186309"/>
                    </a:lnTo>
                    <a:lnTo>
                      <a:pt x="246507" y="206260"/>
                    </a:lnTo>
                    <a:lnTo>
                      <a:pt x="249275" y="227990"/>
                    </a:lnTo>
                    <a:lnTo>
                      <a:pt x="249275" y="141236"/>
                    </a:lnTo>
                    <a:lnTo>
                      <a:pt x="232321" y="125298"/>
                    </a:lnTo>
                    <a:lnTo>
                      <a:pt x="195059" y="108343"/>
                    </a:lnTo>
                    <a:lnTo>
                      <a:pt x="171208" y="101930"/>
                    </a:lnTo>
                    <a:lnTo>
                      <a:pt x="171208" y="435952"/>
                    </a:lnTo>
                    <a:lnTo>
                      <a:pt x="209054" y="435952"/>
                    </a:lnTo>
                    <a:lnTo>
                      <a:pt x="209054" y="342925"/>
                    </a:lnTo>
                    <a:lnTo>
                      <a:pt x="240906" y="324269"/>
                    </a:lnTo>
                    <a:lnTo>
                      <a:pt x="262509" y="300901"/>
                    </a:lnTo>
                    <a:lnTo>
                      <a:pt x="265557" y="297586"/>
                    </a:lnTo>
                    <a:lnTo>
                      <a:pt x="281482" y="264833"/>
                    </a:lnTo>
                    <a:lnTo>
                      <a:pt x="287134" y="227990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8" name="Graphic 131">
                <a:extLst>
                  <a:ext uri="{FF2B5EF4-FFF2-40B4-BE49-F238E27FC236}">
                    <a16:creationId xmlns:a16="http://schemas.microsoft.com/office/drawing/2014/main" id="{423355CC-D481-F91F-4289-DE36B2F12C98}"/>
                  </a:ext>
                </a:extLst>
              </p:cNvPr>
              <p:cNvSpPr/>
              <p:nvPr/>
            </p:nvSpPr>
            <p:spPr>
              <a:xfrm>
                <a:off x="377" y="84258"/>
                <a:ext cx="324485" cy="36830"/>
              </a:xfrm>
              <a:custGeom>
                <a:avLst/>
                <a:gdLst/>
                <a:ahLst/>
                <a:cxnLst/>
                <a:rect l="l" t="t" r="r" b="b"/>
                <a:pathLst>
                  <a:path w="324485" h="36830">
                    <a:moveTo>
                      <a:pt x="324007" y="36380"/>
                    </a:moveTo>
                    <a:lnTo>
                      <a:pt x="0" y="36380"/>
                    </a:lnTo>
                    <a:lnTo>
                      <a:pt x="0" y="0"/>
                    </a:lnTo>
                    <a:lnTo>
                      <a:pt x="324007" y="0"/>
                    </a:lnTo>
                    <a:lnTo>
                      <a:pt x="324007" y="36380"/>
                    </a:lnTo>
                    <a:close/>
                  </a:path>
                </a:pathLst>
              </a:custGeom>
              <a:solidFill>
                <a:srgbClr val="68BEE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9" name="Graphic 132">
                <a:extLst>
                  <a:ext uri="{FF2B5EF4-FFF2-40B4-BE49-F238E27FC236}">
                    <a16:creationId xmlns:a16="http://schemas.microsoft.com/office/drawing/2014/main" id="{9274AD64-E0B9-66B0-19DB-6B8AD21C0444}"/>
                  </a:ext>
                </a:extLst>
              </p:cNvPr>
              <p:cNvSpPr/>
              <p:nvPr/>
            </p:nvSpPr>
            <p:spPr>
              <a:xfrm>
                <a:off x="425888" y="316393"/>
                <a:ext cx="38100" cy="120650"/>
              </a:xfrm>
              <a:custGeom>
                <a:avLst/>
                <a:gdLst/>
                <a:ahLst/>
                <a:cxnLst/>
                <a:rect l="l" t="t" r="r" b="b"/>
                <a:pathLst>
                  <a:path w="38100" h="120650">
                    <a:moveTo>
                      <a:pt x="37525" y="120497"/>
                    </a:moveTo>
                    <a:lnTo>
                      <a:pt x="0" y="120497"/>
                    </a:lnTo>
                    <a:lnTo>
                      <a:pt x="0" y="0"/>
                    </a:lnTo>
                    <a:lnTo>
                      <a:pt x="37525" y="0"/>
                    </a:lnTo>
                    <a:lnTo>
                      <a:pt x="37525" y="120497"/>
                    </a:lnTo>
                    <a:close/>
                  </a:path>
                </a:pathLst>
              </a:custGeom>
              <a:solidFill>
                <a:srgbClr val="E94A41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  <p:sp>
            <p:nvSpPr>
              <p:cNvPr id="11" name="Graphic 133">
                <a:extLst>
                  <a:ext uri="{FF2B5EF4-FFF2-40B4-BE49-F238E27FC236}">
                    <a16:creationId xmlns:a16="http://schemas.microsoft.com/office/drawing/2014/main" id="{5F460A2F-68FE-1DAC-96E9-C075780E6B66}"/>
                  </a:ext>
                </a:extLst>
              </p:cNvPr>
              <p:cNvSpPr/>
              <p:nvPr/>
            </p:nvSpPr>
            <p:spPr>
              <a:xfrm>
                <a:off x="281937" y="0"/>
                <a:ext cx="181610" cy="278765"/>
              </a:xfrm>
              <a:custGeom>
                <a:avLst/>
                <a:gdLst/>
                <a:ahLst/>
                <a:cxnLst/>
                <a:rect l="l" t="t" r="r" b="b"/>
                <a:pathLst>
                  <a:path w="181610" h="278765">
                    <a:moveTo>
                      <a:pt x="50113" y="278269"/>
                    </a:moveTo>
                    <a:lnTo>
                      <a:pt x="10694" y="278269"/>
                    </a:lnTo>
                    <a:lnTo>
                      <a:pt x="9180" y="273274"/>
                    </a:lnTo>
                    <a:lnTo>
                      <a:pt x="5170" y="258164"/>
                    </a:lnTo>
                    <a:lnTo>
                      <a:pt x="2300" y="242838"/>
                    </a:lnTo>
                    <a:lnTo>
                      <a:pt x="575" y="227343"/>
                    </a:lnTo>
                    <a:lnTo>
                      <a:pt x="0" y="211730"/>
                    </a:lnTo>
                    <a:lnTo>
                      <a:pt x="5243" y="164894"/>
                    </a:lnTo>
                    <a:lnTo>
                      <a:pt x="20291" y="121317"/>
                    </a:lnTo>
                    <a:lnTo>
                      <a:pt x="44120" y="82332"/>
                    </a:lnTo>
                    <a:lnTo>
                      <a:pt x="75706" y="49272"/>
                    </a:lnTo>
                    <a:lnTo>
                      <a:pt x="114025" y="23473"/>
                    </a:lnTo>
                    <a:lnTo>
                      <a:pt x="158052" y="6267"/>
                    </a:lnTo>
                    <a:lnTo>
                      <a:pt x="181476" y="0"/>
                    </a:lnTo>
                    <a:lnTo>
                      <a:pt x="181476" y="50093"/>
                    </a:lnTo>
                    <a:lnTo>
                      <a:pt x="144281" y="50093"/>
                    </a:lnTo>
                    <a:lnTo>
                      <a:pt x="111185" y="68567"/>
                    </a:lnTo>
                    <a:lnTo>
                      <a:pt x="83190" y="93306"/>
                    </a:lnTo>
                    <a:lnTo>
                      <a:pt x="61087" y="123452"/>
                    </a:lnTo>
                    <a:lnTo>
                      <a:pt x="45664" y="158149"/>
                    </a:lnTo>
                    <a:lnTo>
                      <a:pt x="181476" y="158149"/>
                    </a:lnTo>
                    <a:lnTo>
                      <a:pt x="181476" y="195189"/>
                    </a:lnTo>
                    <a:lnTo>
                      <a:pt x="38093" y="195189"/>
                    </a:lnTo>
                    <a:lnTo>
                      <a:pt x="37478" y="201362"/>
                    </a:lnTo>
                    <a:lnTo>
                      <a:pt x="37194" y="206687"/>
                    </a:lnTo>
                    <a:lnTo>
                      <a:pt x="37194" y="211730"/>
                    </a:lnTo>
                    <a:lnTo>
                      <a:pt x="37804" y="226274"/>
                    </a:lnTo>
                    <a:lnTo>
                      <a:pt x="39625" y="240682"/>
                    </a:lnTo>
                    <a:lnTo>
                      <a:pt x="42644" y="254904"/>
                    </a:lnTo>
                    <a:lnTo>
                      <a:pt x="46847" y="268892"/>
                    </a:lnTo>
                    <a:lnTo>
                      <a:pt x="50113" y="278269"/>
                    </a:lnTo>
                    <a:close/>
                  </a:path>
                  <a:path w="181610" h="278765">
                    <a:moveTo>
                      <a:pt x="181476" y="158149"/>
                    </a:moveTo>
                    <a:lnTo>
                      <a:pt x="144281" y="158149"/>
                    </a:lnTo>
                    <a:lnTo>
                      <a:pt x="144281" y="50093"/>
                    </a:lnTo>
                    <a:lnTo>
                      <a:pt x="181476" y="50093"/>
                    </a:lnTo>
                    <a:lnTo>
                      <a:pt x="181476" y="158149"/>
                    </a:lnTo>
                    <a:close/>
                  </a:path>
                  <a:path w="181610" h="278765">
                    <a:moveTo>
                      <a:pt x="181476" y="278269"/>
                    </a:moveTo>
                    <a:lnTo>
                      <a:pt x="144281" y="278269"/>
                    </a:lnTo>
                    <a:lnTo>
                      <a:pt x="144281" y="195189"/>
                    </a:lnTo>
                    <a:lnTo>
                      <a:pt x="181476" y="195189"/>
                    </a:lnTo>
                    <a:lnTo>
                      <a:pt x="181476" y="278269"/>
                    </a:lnTo>
                    <a:close/>
                  </a:path>
                </a:pathLst>
              </a:custGeom>
              <a:solidFill>
                <a:srgbClr val="1D1D1B"/>
              </a:solidFill>
            </p:spPr>
            <p:txBody>
              <a:bodyPr wrap="square" lIns="0" tIns="0" rIns="0" bIns="0" rtlCol="0">
                <a:prstTxWarp prst="textNoShape">
                  <a:avLst/>
                </a:prstTxWarp>
                <a:noAutofit/>
              </a:bodyPr>
              <a:lstStyle/>
              <a:p>
                <a:endParaRPr lang="pl-PL"/>
              </a:p>
            </p:txBody>
          </p:sp>
        </p:grpSp>
        <p:pic>
          <p:nvPicPr>
            <p:cNvPr id="4" name="Obraz 3" descr="Obraz zawierający tekst, Czcionka, czarne, zrzut ekranu&#10;&#10;Opis wygenerowany automatycznie">
              <a:extLst>
                <a:ext uri="{FF2B5EF4-FFF2-40B4-BE49-F238E27FC236}">
                  <a16:creationId xmlns:a16="http://schemas.microsoft.com/office/drawing/2014/main" id="{B6BFB299-488F-079B-FA46-E477A1ED003F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450" y="219075"/>
              <a:ext cx="503555" cy="3244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Obraz 4" descr="Obraz zawierający Grafika, Czcionka, zrzut ekranu, projekt graficzny&#10;&#10;Opis wygenerowany automatycznie">
              <a:extLst>
                <a:ext uri="{FF2B5EF4-FFF2-40B4-BE49-F238E27FC236}">
                  <a16:creationId xmlns:a16="http://schemas.microsoft.com/office/drawing/2014/main" id="{99D42E24-2FA3-8F54-2353-2467CFB0FCC1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6825" y="0"/>
              <a:ext cx="2016125" cy="6381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F3AAEC08-1477-DCD0-A650-7AA7F00F417B}"/>
              </a:ext>
            </a:extLst>
          </p:cNvPr>
          <p:cNvSpPr txBox="1"/>
          <p:nvPr/>
        </p:nvSpPr>
        <p:spPr>
          <a:xfrm>
            <a:off x="941832" y="1435608"/>
            <a:ext cx="1074605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b="1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endParaRPr lang="pl-PL" b="1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pl-PL" sz="2800" b="1" dirty="0" err="1">
                <a:cs typeface="Times New Roman"/>
              </a:rPr>
              <a:t>Members</a:t>
            </a:r>
            <a:r>
              <a:rPr lang="pl-PL" sz="2800" b="1" dirty="0">
                <a:cs typeface="Times New Roman"/>
              </a:rPr>
              <a:t> of the </a:t>
            </a:r>
            <a:r>
              <a:rPr lang="pl-PL" sz="2800" b="1" dirty="0" err="1">
                <a:cs typeface="Times New Roman"/>
              </a:rPr>
              <a:t>Working</a:t>
            </a:r>
            <a:r>
              <a:rPr lang="pl-PL" sz="2800" b="1" dirty="0">
                <a:cs typeface="Times New Roman"/>
              </a:rPr>
              <a:t> </a:t>
            </a:r>
            <a:r>
              <a:rPr lang="pl-PL" sz="2800" b="1" dirty="0" err="1">
                <a:cs typeface="Times New Roman"/>
              </a:rPr>
              <a:t>Group</a:t>
            </a:r>
            <a:r>
              <a:rPr lang="pl-PL" sz="2800" b="1" dirty="0">
                <a:cs typeface="Times New Roman"/>
              </a:rPr>
              <a:t>:</a:t>
            </a: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prof. dr hab. inż. Małgorzata I. </a:t>
            </a:r>
            <a:r>
              <a:rPr lang="pl-PL" dirty="0" err="1">
                <a:solidFill>
                  <a:srgbClr val="212529"/>
                </a:solidFill>
                <a:latin typeface="Titillium Web" panose="00000500000000000000" pitchFamily="2" charset="-18"/>
              </a:rPr>
              <a:t>Szynkowska</a:t>
            </a:r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-Jóźwik – </a:t>
            </a:r>
            <a:r>
              <a:rPr lang="pl-PL" b="1" dirty="0" err="1">
                <a:solidFill>
                  <a:srgbClr val="212529"/>
                </a:solidFill>
                <a:latin typeface="Titillium Web" panose="00000500000000000000" pitchFamily="2" charset="-18"/>
              </a:rPr>
              <a:t>Head</a:t>
            </a:r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 </a:t>
            </a:r>
            <a:r>
              <a:rPr lang="pl-PL" b="1" dirty="0">
                <a:solidFill>
                  <a:srgbClr val="212529"/>
                </a:solidFill>
                <a:latin typeface="Titillium Web" panose="00000500000000000000" pitchFamily="2" charset="-18"/>
              </a:rPr>
              <a:t>of</a:t>
            </a:r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 </a:t>
            </a:r>
            <a:r>
              <a:rPr lang="pl-PL" b="1" dirty="0" err="1">
                <a:solidFill>
                  <a:srgbClr val="212529"/>
                </a:solidFill>
                <a:latin typeface="Titillium Web" panose="00000500000000000000" pitchFamily="2" charset="-18"/>
              </a:rPr>
              <a:t>discipline</a:t>
            </a:r>
            <a:r>
              <a:rPr lang="pl-PL" b="1" dirty="0">
                <a:solidFill>
                  <a:srgbClr val="212529"/>
                </a:solidFill>
                <a:latin typeface="Titillium Web" panose="00000500000000000000" pitchFamily="2" charset="-18"/>
              </a:rPr>
              <a:t> </a:t>
            </a:r>
            <a:r>
              <a:rPr lang="pl-PL" b="1" dirty="0" err="1">
                <a:latin typeface="Titillium Web" panose="00000500000000000000" pitchFamily="2" charset="-18"/>
              </a:rPr>
              <a:t>council</a:t>
            </a:r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 </a:t>
            </a:r>
            <a:r>
              <a:rPr lang="pl-PL" b="1" dirty="0" err="1">
                <a:latin typeface="Titillium Web" panose="00000500000000000000" pitchFamily="2" charset="-18"/>
              </a:rPr>
              <a:t>chemical</a:t>
            </a:r>
            <a:r>
              <a:rPr lang="pl-PL" b="1" dirty="0">
                <a:latin typeface="Titillium Web" panose="00000500000000000000" pitchFamily="2" charset="-18"/>
              </a:rPr>
              <a:t> </a:t>
            </a:r>
            <a:r>
              <a:rPr lang="pl-PL" b="1" dirty="0" err="1">
                <a:latin typeface="Titillium Web" panose="00000500000000000000" pitchFamily="2" charset="-18"/>
              </a:rPr>
              <a:t>sciences</a:t>
            </a:r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,</a:t>
            </a: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dr hab. inż. Maciej Dems, prof. uczelni – </a:t>
            </a:r>
            <a:r>
              <a:rPr lang="pl-PL" b="1" dirty="0" err="1">
                <a:solidFill>
                  <a:srgbClr val="212529"/>
                </a:solidFill>
                <a:latin typeface="Titillium Web" panose="00000500000000000000" pitchFamily="2" charset="-18"/>
              </a:rPr>
              <a:t>Head</a:t>
            </a:r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 </a:t>
            </a:r>
            <a:r>
              <a:rPr lang="pl-PL" b="1" dirty="0">
                <a:solidFill>
                  <a:srgbClr val="212529"/>
                </a:solidFill>
                <a:latin typeface="Titillium Web" panose="00000500000000000000" pitchFamily="2" charset="-18"/>
              </a:rPr>
              <a:t>of</a:t>
            </a:r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 </a:t>
            </a:r>
            <a:r>
              <a:rPr lang="pl-PL" b="1" dirty="0" err="1">
                <a:solidFill>
                  <a:srgbClr val="212529"/>
                </a:solidFill>
                <a:latin typeface="Titillium Web" panose="00000500000000000000" pitchFamily="2" charset="-18"/>
              </a:rPr>
              <a:t>discipline</a:t>
            </a:r>
            <a:r>
              <a:rPr lang="pl-PL" b="1" dirty="0">
                <a:solidFill>
                  <a:srgbClr val="212529"/>
                </a:solidFill>
                <a:latin typeface="Titillium Web" panose="00000500000000000000" pitchFamily="2" charset="-18"/>
              </a:rPr>
              <a:t> </a:t>
            </a:r>
            <a:r>
              <a:rPr lang="pl-PL" b="1" dirty="0" err="1">
                <a:latin typeface="Titillium Web" panose="00000500000000000000" pitchFamily="2" charset="-18"/>
              </a:rPr>
              <a:t>council</a:t>
            </a:r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 </a:t>
            </a:r>
            <a:r>
              <a:rPr lang="pl-PL" b="1" dirty="0" err="1">
                <a:latin typeface="Titillium Web" panose="00000500000000000000" pitchFamily="2" charset="-18"/>
              </a:rPr>
              <a:t>physical</a:t>
            </a:r>
            <a:r>
              <a:rPr lang="pl-PL" b="1" dirty="0">
                <a:latin typeface="Titillium Web" panose="00000500000000000000" pitchFamily="2" charset="-18"/>
              </a:rPr>
              <a:t> </a:t>
            </a:r>
            <a:r>
              <a:rPr lang="pl-PL" b="1" dirty="0" err="1">
                <a:latin typeface="Titillium Web" panose="00000500000000000000" pitchFamily="2" charset="-18"/>
              </a:rPr>
              <a:t>sciences</a:t>
            </a:r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,</a:t>
            </a: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dr hab. inż. Jaromir Tosiek - </a:t>
            </a:r>
            <a:r>
              <a:rPr lang="pl-PL" b="1" dirty="0" err="1">
                <a:solidFill>
                  <a:srgbClr val="212529"/>
                </a:solidFill>
                <a:latin typeface="Titillium Web" panose="00000500000000000000" pitchFamily="2" charset="-18"/>
              </a:rPr>
              <a:t>representative</a:t>
            </a:r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 </a:t>
            </a:r>
            <a:r>
              <a:rPr lang="pl-PL" b="1" dirty="0">
                <a:solidFill>
                  <a:srgbClr val="212529"/>
                </a:solidFill>
                <a:latin typeface="Titillium Web" panose="00000500000000000000" pitchFamily="2" charset="-18"/>
              </a:rPr>
              <a:t>of</a:t>
            </a:r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 </a:t>
            </a:r>
            <a:r>
              <a:rPr lang="pl-PL" b="1" dirty="0" err="1">
                <a:solidFill>
                  <a:srgbClr val="212529"/>
                </a:solidFill>
                <a:latin typeface="Titillium Web" panose="00000500000000000000" pitchFamily="2" charset="-18"/>
              </a:rPr>
              <a:t>discipline</a:t>
            </a:r>
            <a:r>
              <a:rPr lang="pl-PL" b="1" dirty="0">
                <a:solidFill>
                  <a:srgbClr val="212529"/>
                </a:solidFill>
                <a:latin typeface="Titillium Web" panose="00000500000000000000" pitchFamily="2" charset="-18"/>
              </a:rPr>
              <a:t> </a:t>
            </a:r>
            <a:r>
              <a:rPr lang="pl-PL" b="1" dirty="0" err="1">
                <a:latin typeface="Titillium Web" panose="00000500000000000000" pitchFamily="2" charset="-18"/>
              </a:rPr>
              <a:t>council</a:t>
            </a:r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 </a:t>
            </a:r>
            <a:r>
              <a:rPr lang="pl-PL" b="1" dirty="0" err="1">
                <a:latin typeface="Titillium Web" panose="00000500000000000000" pitchFamily="2" charset="-18"/>
              </a:rPr>
              <a:t>physical</a:t>
            </a:r>
            <a:r>
              <a:rPr lang="pl-PL" b="1" dirty="0">
                <a:latin typeface="Titillium Web" panose="00000500000000000000" pitchFamily="2" charset="-18"/>
              </a:rPr>
              <a:t> </a:t>
            </a:r>
            <a:r>
              <a:rPr lang="pl-PL" b="1" dirty="0" err="1">
                <a:latin typeface="Titillium Web" panose="00000500000000000000" pitchFamily="2" charset="-18"/>
              </a:rPr>
              <a:t>sciences</a:t>
            </a:r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,</a:t>
            </a:r>
          </a:p>
          <a:p>
            <a:pPr algn="ctr"/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prof. dr hab. inż. Anna Fabijańska – </a:t>
            </a:r>
            <a:r>
              <a:rPr lang="pl-PL" b="1" dirty="0" err="1">
                <a:solidFill>
                  <a:srgbClr val="212529"/>
                </a:solidFill>
                <a:latin typeface="Titillium Web" panose="00000500000000000000" pitchFamily="2" charset="-18"/>
              </a:rPr>
              <a:t>representative</a:t>
            </a:r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 </a:t>
            </a:r>
            <a:r>
              <a:rPr lang="pl-PL" b="1" dirty="0">
                <a:solidFill>
                  <a:srgbClr val="212529"/>
                </a:solidFill>
                <a:latin typeface="Titillium Web" panose="00000500000000000000" pitchFamily="2" charset="-18"/>
              </a:rPr>
              <a:t>of</a:t>
            </a:r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 </a:t>
            </a:r>
            <a:r>
              <a:rPr lang="pl-PL" b="1" dirty="0" err="1">
                <a:solidFill>
                  <a:srgbClr val="212529"/>
                </a:solidFill>
                <a:latin typeface="Titillium Web" panose="00000500000000000000" pitchFamily="2" charset="-18"/>
              </a:rPr>
              <a:t>discipline</a:t>
            </a:r>
            <a:r>
              <a:rPr lang="pl-PL" b="1" dirty="0">
                <a:solidFill>
                  <a:srgbClr val="212529"/>
                </a:solidFill>
                <a:latin typeface="Titillium Web" panose="00000500000000000000" pitchFamily="2" charset="-18"/>
              </a:rPr>
              <a:t> </a:t>
            </a:r>
            <a:r>
              <a:rPr lang="pl-PL" b="1" dirty="0" err="1">
                <a:latin typeface="Titillium Web" panose="00000500000000000000" pitchFamily="2" charset="-18"/>
              </a:rPr>
              <a:t>council</a:t>
            </a:r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 </a:t>
            </a:r>
            <a:r>
              <a:rPr lang="pl-PL" b="1" dirty="0" err="1">
                <a:latin typeface="Titillium Web" panose="00000500000000000000" pitchFamily="2" charset="-18"/>
              </a:rPr>
              <a:t>information</a:t>
            </a:r>
            <a:r>
              <a:rPr lang="pl-PL" b="1" dirty="0">
                <a:latin typeface="Titillium Web" panose="00000500000000000000" pitchFamily="2" charset="-18"/>
              </a:rPr>
              <a:t> and </a:t>
            </a:r>
            <a:r>
              <a:rPr lang="pl-PL" b="1" dirty="0" err="1">
                <a:latin typeface="Titillium Web" panose="00000500000000000000" pitchFamily="2" charset="-18"/>
              </a:rPr>
              <a:t>communication</a:t>
            </a:r>
            <a:r>
              <a:rPr lang="pl-PL" b="1" dirty="0">
                <a:latin typeface="Titillium Web" panose="00000500000000000000" pitchFamily="2" charset="-18"/>
              </a:rPr>
              <a:t> </a:t>
            </a:r>
            <a:r>
              <a:rPr lang="pl-PL" b="1" dirty="0" err="1">
                <a:latin typeface="Titillium Web" panose="00000500000000000000" pitchFamily="2" charset="-18"/>
              </a:rPr>
              <a:t>technology</a:t>
            </a:r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,</a:t>
            </a:r>
          </a:p>
          <a:p>
            <a:pPr algn="ctr"/>
            <a:r>
              <a:rPr lang="pl-PL" b="1" dirty="0" err="1">
                <a:solidFill>
                  <a:srgbClr val="212529"/>
                </a:solidFill>
                <a:latin typeface="Titillium Web" panose="00000500000000000000" pitchFamily="2" charset="-18"/>
              </a:rPr>
              <a:t>Representative</a:t>
            </a:r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 </a:t>
            </a:r>
            <a:r>
              <a:rPr lang="pl-PL" b="1" dirty="0">
                <a:solidFill>
                  <a:srgbClr val="212529"/>
                </a:solidFill>
                <a:latin typeface="Titillium Web" panose="00000500000000000000" pitchFamily="2" charset="-18"/>
              </a:rPr>
              <a:t>of</a:t>
            </a:r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 </a:t>
            </a:r>
            <a:r>
              <a:rPr lang="pl-PL" b="1" dirty="0" err="1">
                <a:solidFill>
                  <a:srgbClr val="212529"/>
                </a:solidFill>
                <a:latin typeface="Titillium Web" panose="00000500000000000000" pitchFamily="2" charset="-18"/>
              </a:rPr>
              <a:t>doctoral</a:t>
            </a:r>
            <a:r>
              <a:rPr lang="pl-PL" b="1" dirty="0">
                <a:solidFill>
                  <a:srgbClr val="212529"/>
                </a:solidFill>
                <a:latin typeface="Titillium Web" panose="00000500000000000000" pitchFamily="2" charset="-18"/>
              </a:rPr>
              <a:t> </a:t>
            </a:r>
            <a:r>
              <a:rPr lang="pl-PL" b="1" dirty="0" err="1">
                <a:solidFill>
                  <a:srgbClr val="212529"/>
                </a:solidFill>
                <a:latin typeface="Titillium Web" panose="00000500000000000000" pitchFamily="2" charset="-18"/>
              </a:rPr>
              <a:t>students</a:t>
            </a:r>
            <a:r>
              <a:rPr lang="pl-PL" b="1" dirty="0">
                <a:solidFill>
                  <a:srgbClr val="212529"/>
                </a:solidFill>
                <a:latin typeface="Titillium Web" panose="00000500000000000000" pitchFamily="2" charset="-18"/>
              </a:rPr>
              <a:t> </a:t>
            </a:r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– mgr inż. Maciej Nielipiński,</a:t>
            </a:r>
          </a:p>
          <a:p>
            <a:pPr algn="ctr"/>
            <a:r>
              <a:rPr lang="pl-PL" b="1" dirty="0">
                <a:latin typeface="Titillium Web" panose="00000500000000000000" pitchFamily="2" charset="-18"/>
              </a:rPr>
              <a:t>Human Capital Management Centre</a:t>
            </a:r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 - mgr Andrzej Hołasek,</a:t>
            </a:r>
          </a:p>
          <a:p>
            <a:pPr algn="ctr"/>
            <a:r>
              <a:rPr lang="pl-PL" b="1" dirty="0">
                <a:latin typeface="Titillium Web" panose="00000500000000000000" pitchFamily="2" charset="-18"/>
              </a:rPr>
              <a:t>Center for </a:t>
            </a:r>
            <a:r>
              <a:rPr lang="pl-PL" b="1" dirty="0" err="1">
                <a:latin typeface="Titillium Web" panose="00000500000000000000" pitchFamily="2" charset="-18"/>
              </a:rPr>
              <a:t>Innovation</a:t>
            </a:r>
            <a:r>
              <a:rPr lang="pl-PL" b="1" dirty="0">
                <a:latin typeface="Titillium Web" panose="00000500000000000000" pitchFamily="2" charset="-18"/>
              </a:rPr>
              <a:t> and </a:t>
            </a:r>
            <a:r>
              <a:rPr lang="pl-PL" b="1" dirty="0" err="1">
                <a:latin typeface="Titillium Web" panose="00000500000000000000" pitchFamily="2" charset="-18"/>
              </a:rPr>
              <a:t>Entrepreneurship</a:t>
            </a:r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 - dr inż. Zbigniew Szamel,</a:t>
            </a:r>
          </a:p>
          <a:p>
            <a:pPr algn="ctr"/>
            <a:r>
              <a:rPr lang="pl-PL" b="1" dirty="0" err="1">
                <a:latin typeface="Titillium Web" panose="00000500000000000000" pitchFamily="2" charset="-18"/>
              </a:rPr>
              <a:t>Research</a:t>
            </a:r>
            <a:r>
              <a:rPr lang="pl-PL" b="1" dirty="0">
                <a:latin typeface="Titillium Web" panose="00000500000000000000" pitchFamily="2" charset="-18"/>
              </a:rPr>
              <a:t> Support Centre</a:t>
            </a:r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 – dr hab. inż. Agnieszka Dybała-Defratyka,</a:t>
            </a:r>
          </a:p>
          <a:p>
            <a:pPr algn="ctr"/>
            <a:r>
              <a:rPr lang="pl-PL" b="1" dirty="0" err="1">
                <a:solidFill>
                  <a:srgbClr val="212529"/>
                </a:solidFill>
                <a:latin typeface="Titillium Web" panose="00000500000000000000" pitchFamily="2" charset="-18"/>
              </a:rPr>
              <a:t>Career</a:t>
            </a:r>
            <a:r>
              <a:rPr lang="pl-PL" b="1" dirty="0">
                <a:solidFill>
                  <a:srgbClr val="212529"/>
                </a:solidFill>
                <a:latin typeface="Titillium Web" panose="00000500000000000000" pitchFamily="2" charset="-18"/>
              </a:rPr>
              <a:t> Office</a:t>
            </a:r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– mgr Alicja Rasmus,</a:t>
            </a:r>
          </a:p>
          <a:p>
            <a:pPr algn="ctr"/>
            <a:r>
              <a:rPr lang="pl-PL" b="1" dirty="0" err="1">
                <a:solidFill>
                  <a:srgbClr val="212529"/>
                </a:solidFill>
                <a:latin typeface="Titillium Web" panose="00000500000000000000" pitchFamily="2" charset="-18"/>
              </a:rPr>
              <a:t>Career</a:t>
            </a:r>
            <a:r>
              <a:rPr lang="pl-PL" b="1" dirty="0">
                <a:solidFill>
                  <a:srgbClr val="212529"/>
                </a:solidFill>
                <a:latin typeface="Titillium Web" panose="00000500000000000000" pitchFamily="2" charset="-18"/>
              </a:rPr>
              <a:t> Office </a:t>
            </a:r>
            <a:r>
              <a:rPr lang="pl-PL" dirty="0">
                <a:solidFill>
                  <a:srgbClr val="212529"/>
                </a:solidFill>
                <a:latin typeface="Titillium Web" panose="00000500000000000000" pitchFamily="2" charset="-18"/>
              </a:rPr>
              <a:t>– mgr Małgorzata Skomiał</a:t>
            </a:r>
          </a:p>
          <a:p>
            <a:pPr algn="ctr"/>
            <a:endParaRPr lang="pl-PL" sz="1600" b="1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GB" sz="2800" b="1" dirty="0"/>
              <a:t>Coordinating unit</a:t>
            </a:r>
            <a:r>
              <a:rPr lang="pl-PL" sz="2800" b="1" dirty="0">
                <a:ea typeface="Aptos" panose="020B0004020202020204" pitchFamily="34" charset="0"/>
                <a:cs typeface="Times New Roman"/>
              </a:rPr>
              <a:t>: </a:t>
            </a:r>
            <a:r>
              <a:rPr lang="pl-PL" sz="2800" b="1" dirty="0" err="1">
                <a:solidFill>
                  <a:srgbClr val="212529"/>
                </a:solidFill>
                <a:latin typeface="Titillium Web" panose="00000500000000000000" pitchFamily="2" charset="-18"/>
              </a:rPr>
              <a:t>Career</a:t>
            </a:r>
            <a:r>
              <a:rPr lang="pl-PL" sz="2800" b="1" dirty="0">
                <a:solidFill>
                  <a:srgbClr val="212529"/>
                </a:solidFill>
                <a:latin typeface="Titillium Web" panose="00000500000000000000" pitchFamily="2" charset="-18"/>
              </a:rPr>
              <a:t> Office </a:t>
            </a:r>
            <a:endParaRPr lang="pl-PL" b="1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5813252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545</Words>
  <Application>Microsoft Office PowerPoint</Application>
  <PresentationFormat>Panoramiczny</PresentationFormat>
  <Paragraphs>67</Paragraphs>
  <Slides>5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3" baseType="lpstr">
      <vt:lpstr>Aptos</vt:lpstr>
      <vt:lpstr>Aptos Display</vt:lpstr>
      <vt:lpstr>Arial</vt:lpstr>
      <vt:lpstr>Calibri</vt:lpstr>
      <vt:lpstr>Times New Roman</vt:lpstr>
      <vt:lpstr>Titillium Web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Monika Lesiak-Mańka RCZKL</dc:creator>
  <cp:lastModifiedBy>Monika Lesiak-Mańka RCZKL</cp:lastModifiedBy>
  <cp:revision>8</cp:revision>
  <dcterms:created xsi:type="dcterms:W3CDTF">2026-08-25T06:52:00Z</dcterms:created>
  <dcterms:modified xsi:type="dcterms:W3CDTF">2026-09-09T10:31:23Z</dcterms:modified>
</cp:coreProperties>
</file>