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620" r:id="rId2"/>
    <p:sldId id="318" r:id="rId3"/>
    <p:sldId id="623" r:id="rId4"/>
    <p:sldId id="624" r:id="rId5"/>
    <p:sldId id="625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09.09.2026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852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A50021"/>
                </a:solidFill>
              </a:rPr>
              <a:t>Grupy </a:t>
            </a:r>
            <a:r>
              <a:rPr lang="pl-PL" b="1">
                <a:solidFill>
                  <a:srgbClr val="A50021"/>
                </a:solidFill>
              </a:rPr>
              <a:t>fokusowe składy 2022-2024</a:t>
            </a:r>
            <a:endParaRPr lang="pl-PL" b="1" dirty="0">
              <a:solidFill>
                <a:srgbClr val="A50021"/>
              </a:solidFill>
            </a:endParaRP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5" y="5599982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Obraz 1">
            <a:extLst>
              <a:ext uri="{FF2B5EF4-FFF2-40B4-BE49-F238E27FC236}">
                <a16:creationId xmlns:a16="http://schemas.microsoft.com/office/drawing/2014/main" id="{B1295C49-8A6F-3114-46EE-99A75D5BD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81" y="309943"/>
            <a:ext cx="274320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 descr="Osoby na spotkaniu">
            <a:extLst>
              <a:ext uri="{FF2B5EF4-FFF2-40B4-BE49-F238E27FC236}">
                <a16:creationId xmlns:a16="http://schemas.microsoft.com/office/drawing/2014/main" id="{C36B117D-F48C-9A5E-8D78-1555BC031F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087" y="118681"/>
            <a:ext cx="7372042" cy="491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Filar 1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FE7C14D-30CB-5A54-E149-F4D9B5A3BF1A}"/>
              </a:ext>
            </a:extLst>
          </p:cNvPr>
          <p:cNvSpPr txBox="1"/>
          <p:nvPr/>
        </p:nvSpPr>
        <p:spPr>
          <a:xfrm>
            <a:off x="1014984" y="1956816"/>
            <a:ext cx="107460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cs typeface="Times New Roman"/>
              </a:rPr>
              <a:t>Skład zespołu roboczego: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prof. dr hab. inż. Grażyna Budryn - kierownik rady dyscypliny technologia żywności i żywienia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prof. dr hab. inż. Hanna Kierzkowska-Pawlak - kierownik rady dyscypliny inżynieria chemiczna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dr hab. Filip Strobin, prof. uczelni - kierownik rady dyscypliny matematyka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dr hab. inż. Ryszard </a:t>
            </a:r>
            <a:r>
              <a:rPr lang="pl-PL" dirty="0" err="1">
                <a:solidFill>
                  <a:srgbClr val="212529"/>
                </a:solidFill>
                <a:latin typeface="Titillium Web"/>
              </a:rPr>
              <a:t>Władysiak</a:t>
            </a:r>
            <a:r>
              <a:rPr lang="pl-PL" dirty="0">
                <a:solidFill>
                  <a:srgbClr val="212529"/>
                </a:solidFill>
                <a:latin typeface="Titillium Web"/>
              </a:rPr>
              <a:t>, prof. uczelni - Przewodniczący Rektorskiej Komisji ds. Dobrych Praktyk Akademickich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dr inż. Dorota Piotrowska, prof. uczelni, mgr Katarzyna Sumińska - Centrum Współpracy Międzynarodowej 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 dr inż. Adam Lenic - Biblioteka Politechniki Łódzkiej 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</a:rPr>
              <a:t>mgr Beata Radziłowska-Matusiak  - Centrum Zarządzania Kapitałem Ludzkim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/>
                <a:cs typeface="Times New Roman"/>
              </a:rPr>
              <a:t>dr hab. inż. Agnieszka Dybała-Defratyka - Centrum Wspierania Nauki</a:t>
            </a:r>
            <a:endParaRPr lang="pl-PL" dirty="0">
              <a:cs typeface="Times New Roman"/>
            </a:endParaRPr>
          </a:p>
          <a:p>
            <a:pPr algn="ctr"/>
            <a:endParaRPr lang="pl-PL" sz="16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ea typeface="Aptos" panose="020B0004020202020204" pitchFamily="34" charset="0"/>
                <a:cs typeface="Times New Roman"/>
              </a:rPr>
              <a:t>Jednostka koordynująca prace:  Centrum Wspierania Nauki </a:t>
            </a:r>
            <a:endParaRPr lang="pl-PL" b="1" dirty="0">
              <a:ea typeface="Aptos" panose="020B0004020202020204" pitchFamily="34" charset="0"/>
              <a:cs typeface="Times New Roman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1AAA7-D41F-25AF-8BD0-1656DF50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A2BB483-9A78-52E9-1F5F-91B0D207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B657B94B-6245-BC6E-F9B6-85C6DD61827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10B4130F-DE67-50FE-BDE6-D76C5E8B46E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35962690-BEC7-ABBB-CB8E-DC6DF765C596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Filar 2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84CEE4C-B609-EAB8-4B44-BB01DE8C0F06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E7A42920-635A-00A7-835A-28BE4878F82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BE98467-C20E-E397-0E93-492BE5CB7ACA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4350E44-F1F7-DDF1-0082-4E86D21BD7D1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B257BD-4991-CDD6-A5E0-CDAFE02D7FF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B4C2AD04-E65D-C4F7-CD1D-7608011F5C46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BF6460E-A0ED-186F-A88A-18A78C7D17E3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C35B10CE-6C92-6101-B72F-B1091290F5C2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86417E15-D9F2-0440-D17C-679EE458CD6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B7086E7-C834-45E0-827F-D5CFE0FB00FD}"/>
              </a:ext>
            </a:extLst>
          </p:cNvPr>
          <p:cNvSpPr txBox="1"/>
          <p:nvPr/>
        </p:nvSpPr>
        <p:spPr>
          <a:xfrm>
            <a:off x="941832" y="1435608"/>
            <a:ext cx="1074605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cs typeface="Times New Roman" panose="02020603050405020304" pitchFamily="18" charset="0"/>
              </a:rPr>
              <a:t>Skład zespołu roboczego: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Marcin Kamiński  - kierownik rady dyscypliny inżynieria lądowa, geodezja i transport 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Tomasz Kubiak - kierownik rady dyscypliny  inżynieria mechaniczna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arch. Marek Pabich – kierownik rady dyscypliny architektura i urbanistyka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Adam Owczarek – kierownik Dział Rozwoju Uczelni</a:t>
            </a:r>
          </a:p>
          <a:p>
            <a:pPr algn="ctr"/>
            <a:r>
              <a:rPr lang="pl-PL" sz="2800" b="1" dirty="0">
                <a:latin typeface="Aptos" panose="020B0004020202020204" pitchFamily="34" charset="0"/>
                <a:cs typeface="Times New Roman" panose="02020603050405020304" pitchFamily="18" charset="0"/>
              </a:rPr>
              <a:t>Konsultanci: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hab. inż. Agnieszka Dybała-Defratyka – dyrektor Centrum Wspierania Nauki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Monika Lesiak-Mańka – Centrum Zarządzania Kapitałem Ludzkim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inż. arch. Aleksander Serafin -  dyscyplina architektura i urbanistyka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inż. Paulina Świątkiewicz - inżynieria lądowa, geodezja i transport</a:t>
            </a:r>
          </a:p>
          <a:p>
            <a:pPr algn="ctr"/>
            <a:endParaRPr lang="pl-PL" sz="16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Jednostka koordynująca prace:  Dział Rozwoju Uczelni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998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AFA07-0097-9631-31F6-F9DCA39D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C78DC4FA-BEFB-DA20-A769-61AA0ECB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B73C8880-9181-71CE-6422-006D495C61F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4EBA4A5E-49C6-2140-C4D1-652ED09B764B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9F85AE0E-017B-BD80-5174-31804551B63F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Filar 3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32D39D97-8E0A-5064-B443-F4E8A6497747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BE9C88F7-97FE-3F44-012E-0FD2E53E7D5C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05EC23D9-F6E3-CAD8-94F3-872C9721DBEB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BD397AC-9EED-7EFE-819D-67299A7AA25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114714A3-0D6E-627F-5746-7906929C877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AA654A6C-A902-EC16-9DCF-F2DC4B1D425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75A8A98E-33A9-C920-BCEE-5C7A74C4739B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5B4A189B-D036-C103-DD30-6897527A772D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50248168-349A-74DE-C4DB-3C497EE1986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8D5290A-F423-4597-A246-E28997F0827D}"/>
              </a:ext>
            </a:extLst>
          </p:cNvPr>
          <p:cNvSpPr txBox="1"/>
          <p:nvPr/>
        </p:nvSpPr>
        <p:spPr>
          <a:xfrm>
            <a:off x="941832" y="1435608"/>
            <a:ext cx="1074605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cs typeface="Times New Roman" panose="02020603050405020304" pitchFamily="18" charset="0"/>
              </a:rPr>
              <a:t>Skład zespołu roboczego: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Zarządzania Kapitałem Ludzkim - mgr Joanna Jeżewska,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Łukasz Kaczmarek – przedstawiciel dyscypliny inżynieria materiałowa,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hab. inż. Sławomir Hausman, prof. uczelni – przedstawiciel dyscypliny automatyka, elektronika, elektrotechnika i technologie kosmiczne,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Agnieszka Zakrzewska-Bielawska – przedstawiciel dyscypliny nauki o zarządzaniu i jakości,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Dział Promocji – mgr Anna Boczkowska,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Innowacji i Przedsiębiorczości - dr inż. Zbigniew Szamel,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Współpracy Międzynarodowej - Katarzyna Sumińska,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Zarządzania Kapitałem Ludzkim – Monika Lesiak-Mańka, Beata Radziłowska-Matusiak, Andrzej Hołasek.</a:t>
            </a:r>
          </a:p>
          <a:p>
            <a:pPr algn="ctr"/>
            <a:endParaRPr lang="pl-PL" sz="16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Jednostka koordynująca prace:  Centrum Zarządzania Kapitałem Ludzkim</a:t>
            </a:r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814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CC4B3-7832-915D-E226-A867266C8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1AC7DE6-89F0-4BAA-3222-D970F8168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2DB27864-184A-10AE-53F8-EBC5B0E7044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0A8D333-751C-E5EC-2210-6659E595EE78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B655CF37-91F3-D9B3-0397-E3DE9A08BA4A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Filar 4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29DEDC8-A694-F9E5-0C7C-08DD7508ECA9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6E698C3B-A036-1EED-87BB-65E1A668D3A1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089996D0-6D9D-0654-20F8-2579549F54AB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BB32E6AD-A535-0DE0-5DF8-B561A12639A5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423355CC-D481-F91F-4289-DE36B2F12C9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274AD64-E0B9-66B0-19DB-6B8AD21C0444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5F460A2F-68FE-1DAC-96E9-C075780E6B66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6BFB299-488F-079B-FA46-E477A1ED003F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9D42E24-2FA3-8F54-2353-2467CFB0FCC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3AAEC08-1477-DCD0-A650-7AA7F00F417B}"/>
              </a:ext>
            </a:extLst>
          </p:cNvPr>
          <p:cNvSpPr txBox="1"/>
          <p:nvPr/>
        </p:nvSpPr>
        <p:spPr>
          <a:xfrm>
            <a:off x="941832" y="1435608"/>
            <a:ext cx="1074605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cs typeface="Times New Roman" panose="02020603050405020304" pitchFamily="18" charset="0"/>
              </a:rPr>
              <a:t>Skład zespołu roboczego: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Małgorzata I. </a:t>
            </a:r>
            <a:r>
              <a:rPr lang="pl-PL" dirty="0" err="1">
                <a:solidFill>
                  <a:srgbClr val="212529"/>
                </a:solidFill>
                <a:latin typeface="Titillium Web" panose="00000500000000000000" pitchFamily="2" charset="-18"/>
              </a:rPr>
              <a:t>Szynkowska</a:t>
            </a:r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-Jóźwik – przedstawicielka dyscypliny nauki chemiczne,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hab. inż. Maciej Dems, prof. uczelni – przedstawiciel dyscypliny nauki fizyczne,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dr hab. inż. Jaromir Tosiek - przedstawiciel dyscypliny nauki fizyczne,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prof. dr hab. inż. Anna Fabijańska – przedstawicielka dyscypliny informatyka techniczna i telekomunikacja,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Przedstawiciel doktorantów – mgr inż. Maciej Nielipiński,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Zarządzania Kapitałem Ludzkim - mgr Andrzej Hołasek,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Innowacji i Przedsiębiorczości - dr inż. Zbigniew Szamel,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Centrum Wspierania Nauki – dr hab. inż. Agnieszka Dybała-Defratyka,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Biuro Karier – mgr Alicja Rasmus,</a:t>
            </a:r>
          </a:p>
          <a:p>
            <a:pPr algn="ctr"/>
            <a:r>
              <a:rPr lang="pl-PL" dirty="0">
                <a:solidFill>
                  <a:srgbClr val="212529"/>
                </a:solidFill>
                <a:latin typeface="Titillium Web" panose="00000500000000000000" pitchFamily="2" charset="-18"/>
              </a:rPr>
              <a:t>Biuro Karier – mgr Małgorzata Skomiał</a:t>
            </a:r>
          </a:p>
          <a:p>
            <a:pPr algn="ctr"/>
            <a:endParaRPr lang="pl-PL" sz="16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Jednostka koordynująca prace:  Biuro Karier</a:t>
            </a:r>
            <a:endParaRPr lang="pl-PL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81325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503</Words>
  <Application>Microsoft Office PowerPoint</Application>
  <PresentationFormat>Panoramiczny</PresentationFormat>
  <Paragraphs>67</Paragraphs>
  <Slides>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Times New Roman</vt:lpstr>
      <vt:lpstr>Titillium Web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7</cp:revision>
  <dcterms:created xsi:type="dcterms:W3CDTF">2026-08-25T06:52:00Z</dcterms:created>
  <dcterms:modified xsi:type="dcterms:W3CDTF">2026-09-09T08:37:32Z</dcterms:modified>
</cp:coreProperties>
</file>